
<file path=[Content_Types].xml><?xml version="1.0" encoding="utf-8"?>
<Types xmlns="http://schemas.openxmlformats.org/package/2006/content-types">
  <Override PartName="/ppt/slideLayouts/slideLayout8.xml" ContentType="application/vnd.openxmlformats-officedocument.presentationml.slideLayout+xml"/>
  <Override PartName="/ppt/diagrams/drawing2.xml" ContentType="application/vnd.ms-office.drawingml.diagramDrawing+xml"/>
  <Override PartName="/ppt/slides/slide2.xml" ContentType="application/vnd.openxmlformats-officedocument.presentationml.slide+xml"/>
  <Override PartName="/ppt/diagrams/colors1.xml" ContentType="application/vnd.openxmlformats-officedocument.drawingml.diagramColors+xml"/>
  <Override PartName="/docProps/app.xml" ContentType="application/vnd.openxmlformats-officedocument.extended-properties+xml"/>
  <Override PartName="/ppt/diagrams/layout1.xml" ContentType="application/vnd.openxmlformats-officedocument.drawingml.diagramLayout+xml"/>
  <Override PartName="/ppt/slides/slide11.xml" ContentType="application/vnd.openxmlformats-officedocument.presentationml.slide+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diagrams/layout2.xml" ContentType="application/vnd.openxmlformats-officedocument.drawingml.diagram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diagrams/data1.xml" ContentType="application/vnd.openxmlformats-officedocument.drawingml.diagramData+xml"/>
  <Override PartName="/ppt/slides/slide13.xml" ContentType="application/vnd.openxmlformats-officedocument.presentationml.slide+xml"/>
  <Override PartName="/ppt/slides/slide14.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diagrams/quickStyle1.xml" ContentType="application/vnd.openxmlformats-officedocument.drawingml.diagramStyle+xml"/>
  <Default Extension="wdp" ContentType="image/vnd.ms-photo"/>
  <Override PartName="/ppt/theme/theme1.xml" ContentType="application/vnd.openxmlformats-officedocument.theme+xml"/>
  <Override PartName="/ppt/slideLayouts/slideLayout6.xml" ContentType="application/vnd.openxmlformats-officedocument.presentationml.slideLayout+xml"/>
  <Override PartName="/ppt/diagrams/quickStyle2.xml" ContentType="application/vnd.openxmlformats-officedocument.drawingml.diagramStyle+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diagrams/drawing1.xml" ContentType="application/vnd.ms-office.drawingml.diagramDrawing+xml"/>
  <Override PartName="/ppt/diagrams/colors2.xml" ContentType="application/vnd.openxmlformats-officedocument.drawingml.diagramColors+xml"/>
  <Override PartName="/ppt/slides/slide6.xml" ContentType="application/vnd.openxmlformats-officedocument.presentationml.slide+xml"/>
  <Default Extension="gif" ContentType="image/gif"/>
  <Override PartName="/ppt/slides/slide12.xml" ContentType="application/vnd.openxmlformats-officedocument.presentationml.slide+xml"/>
  <Override PartName="/ppt/diagrams/data2.xml" ContentType="application/vnd.openxmlformats-officedocument.drawingml.diagramData+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sldIdLst>
    <p:sldId id="256" r:id="rId2"/>
    <p:sldId id="257" r:id="rId3"/>
    <p:sldId id="258" r:id="rId4"/>
    <p:sldId id="265" r:id="rId5"/>
    <p:sldId id="259" r:id="rId6"/>
    <p:sldId id="260" r:id="rId7"/>
    <p:sldId id="261" r:id="rId8"/>
    <p:sldId id="262" r:id="rId9"/>
    <p:sldId id="263" r:id="rId10"/>
    <p:sldId id="266" r:id="rId11"/>
    <p:sldId id="267" r:id="rId12"/>
    <p:sldId id="264" r:id="rId13"/>
    <p:sldId id="268" r:id="rId14"/>
    <p:sldId id="270" r:id="rId15"/>
    <p:sldId id="26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p14="http://schemas.microsoft.com/office/powerpoint/2010/main" xmlns:p="http://schemas.openxmlformats.org/presentationml/2006/main" xmlns:r="http://schemas.openxmlformats.org/officeDocument/2006/relationships" xmlns:a="http://schemas.openxmlformats.org/drawingml/2006/main" xmlns="">
          <a:srgbClr val="FF0000"/>
        </p14:laserClr>
      </p:ext>
      <p:ext uri="{2FDB2607-1784-4EEB-B798-7EB5836EED8A}">
        <p14:showMediaCtrls xmlns:p14="http://schemas.microsoft.com/office/powerpoint/2010/main" xmlns:p="http://schemas.openxmlformats.org/presentationml/2006/main" xmlns:r="http://schemas.openxmlformats.org/officeDocument/2006/relationships" xmlns:a="http://schemas.openxmlformats.org/drawingml/2006/main" xmlns="" val="1"/>
      </p:ext>
    </p:extLst>
  </p:showPr>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p:scale>
          <a:sx n="50" d="100"/>
          <a:sy n="50" d="100"/>
        </p:scale>
        <p:origin x="-2024" y="-114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theme" Target="theme/theme1.xml"/><Relationship Id="rId4" Type="http://schemas.openxmlformats.org/officeDocument/2006/relationships/slide" Target="slides/slide3.xml"/><Relationship Id="rId21" Type="http://schemas.openxmlformats.org/officeDocument/2006/relationships/tableStyles" Target="tableStyles.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slide" Target="slides/slide15.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printerSettings" Target="printerSettings/printerSettings1.bin"/><Relationship Id="rId19"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CD2D5D-0E61-4C31-BA63-3F4BDA5677E0}" type="doc">
      <dgm:prSet loTypeId="urn:microsoft.com/office/officeart/2005/8/layout/hProcess9" loCatId="process" qsTypeId="urn:microsoft.com/office/officeart/2005/8/quickstyle/simple1" qsCatId="simple" csTypeId="urn:microsoft.com/office/officeart/2005/8/colors/colorful2" csCatId="colorful" phldr="1"/>
      <dgm:spPr/>
    </dgm:pt>
    <dgm:pt modelId="{DB787756-ACF9-47B9-B29F-569ADC0A84C9}">
      <dgm:prSet phldrT="[Text]" custT="1"/>
      <dgm:spPr/>
      <dgm:t>
        <a:bodyPr/>
        <a:lstStyle/>
        <a:p>
          <a:r>
            <a:rPr lang="en-US" sz="1800" dirty="0" smtClean="0">
              <a:latin typeface="Impact" pitchFamily="34" charset="0"/>
            </a:rPr>
            <a:t>Identify a public problem.</a:t>
          </a:r>
          <a:endParaRPr lang="en-US" sz="1800" dirty="0">
            <a:latin typeface="Impact" pitchFamily="34" charset="0"/>
          </a:endParaRPr>
        </a:p>
      </dgm:t>
    </dgm:pt>
    <dgm:pt modelId="{DBA81ADA-6555-4156-A421-A743B2C07241}" type="parTrans" cxnId="{ADD164FC-5E9A-4AFA-9456-30BE46CD89B6}">
      <dgm:prSet/>
      <dgm:spPr/>
      <dgm:t>
        <a:bodyPr/>
        <a:lstStyle/>
        <a:p>
          <a:endParaRPr lang="en-US" sz="2000"/>
        </a:p>
      </dgm:t>
    </dgm:pt>
    <dgm:pt modelId="{08838D95-DD46-4E49-B2AD-A987C531CFAE}" type="sibTrans" cxnId="{ADD164FC-5E9A-4AFA-9456-30BE46CD89B6}">
      <dgm:prSet/>
      <dgm:spPr/>
      <dgm:t>
        <a:bodyPr/>
        <a:lstStyle/>
        <a:p>
          <a:endParaRPr lang="en-US" sz="2000"/>
        </a:p>
      </dgm:t>
    </dgm:pt>
    <dgm:pt modelId="{2A3490CA-C0B2-4C9C-BA7B-8AF54BC33E65}">
      <dgm:prSet phldrT="[Text]" custT="1"/>
      <dgm:spPr/>
      <dgm:t>
        <a:bodyPr/>
        <a:lstStyle/>
        <a:p>
          <a:r>
            <a:rPr lang="en-US" sz="1800" dirty="0" smtClean="0">
              <a:latin typeface="Impact" pitchFamily="34" charset="0"/>
            </a:rPr>
            <a:t>If enough people are concerned, they take action.</a:t>
          </a:r>
          <a:endParaRPr lang="en-US" sz="1800" dirty="0">
            <a:latin typeface="Impact" pitchFamily="34" charset="0"/>
          </a:endParaRPr>
        </a:p>
      </dgm:t>
    </dgm:pt>
    <dgm:pt modelId="{BE397ABD-844C-4B33-BFB4-6C1DF5F95E67}" type="parTrans" cxnId="{F6C62F87-AFC9-4FFC-9407-E1CC61984874}">
      <dgm:prSet/>
      <dgm:spPr/>
      <dgm:t>
        <a:bodyPr/>
        <a:lstStyle/>
        <a:p>
          <a:endParaRPr lang="en-US" sz="2000"/>
        </a:p>
      </dgm:t>
    </dgm:pt>
    <dgm:pt modelId="{6B66FE04-E12D-460C-8802-2E50060D3459}" type="sibTrans" cxnId="{F6C62F87-AFC9-4FFC-9407-E1CC61984874}">
      <dgm:prSet/>
      <dgm:spPr/>
      <dgm:t>
        <a:bodyPr/>
        <a:lstStyle/>
        <a:p>
          <a:endParaRPr lang="en-US" sz="2000"/>
        </a:p>
      </dgm:t>
    </dgm:pt>
    <dgm:pt modelId="{420F8D99-CDBE-4BF2-98A7-894D68426860}">
      <dgm:prSet phldrT="[Text]" custT="1"/>
      <dgm:spPr/>
      <dgm:t>
        <a:bodyPr/>
        <a:lstStyle/>
        <a:p>
          <a:r>
            <a:rPr lang="en-US" sz="1800" dirty="0" smtClean="0">
              <a:latin typeface="Impact" pitchFamily="34" charset="0"/>
            </a:rPr>
            <a:t>Public problems often have more than one solution</a:t>
          </a:r>
          <a:endParaRPr lang="en-US" sz="1800" dirty="0">
            <a:latin typeface="Impact" pitchFamily="34" charset="0"/>
          </a:endParaRPr>
        </a:p>
      </dgm:t>
    </dgm:pt>
    <dgm:pt modelId="{966C7654-80AF-43E5-BCCE-74AC56BCED51}" type="parTrans" cxnId="{1D0F1E56-8FDD-445A-9CB5-F986EC5DDBD8}">
      <dgm:prSet/>
      <dgm:spPr/>
      <dgm:t>
        <a:bodyPr/>
        <a:lstStyle/>
        <a:p>
          <a:endParaRPr lang="en-US" sz="2000"/>
        </a:p>
      </dgm:t>
    </dgm:pt>
    <dgm:pt modelId="{DAEB077B-995C-4050-98E8-FE3076550B0A}" type="sibTrans" cxnId="{1D0F1E56-8FDD-445A-9CB5-F986EC5DDBD8}">
      <dgm:prSet/>
      <dgm:spPr/>
      <dgm:t>
        <a:bodyPr/>
        <a:lstStyle/>
        <a:p>
          <a:endParaRPr lang="en-US" sz="2000"/>
        </a:p>
      </dgm:t>
    </dgm:pt>
    <dgm:pt modelId="{81AEC2F5-FFD3-421E-8C51-E82BBD5409B6}">
      <dgm:prSet phldrT="[Text]" custT="1"/>
      <dgm:spPr/>
      <dgm:t>
        <a:bodyPr/>
        <a:lstStyle/>
        <a:p>
          <a:r>
            <a:rPr lang="en-US" sz="1600" dirty="0" smtClean="0">
              <a:latin typeface="Impact" pitchFamily="34" charset="0"/>
            </a:rPr>
            <a:t>Each solution has advantages and disadvantages</a:t>
          </a:r>
          <a:endParaRPr lang="en-US" sz="1600" dirty="0">
            <a:latin typeface="Impact" pitchFamily="34" charset="0"/>
          </a:endParaRPr>
        </a:p>
      </dgm:t>
    </dgm:pt>
    <dgm:pt modelId="{88DF5C47-E4AF-46AD-903A-8E819AFA7055}" type="parTrans" cxnId="{435A8B1D-6739-47BE-B58E-BBA5A112B7E9}">
      <dgm:prSet/>
      <dgm:spPr/>
      <dgm:t>
        <a:bodyPr/>
        <a:lstStyle/>
        <a:p>
          <a:endParaRPr lang="en-US" sz="2000"/>
        </a:p>
      </dgm:t>
    </dgm:pt>
    <dgm:pt modelId="{83249B74-FB7B-4C3C-84F9-28E06F9BDB29}" type="sibTrans" cxnId="{435A8B1D-6739-47BE-B58E-BBA5A112B7E9}">
      <dgm:prSet/>
      <dgm:spPr/>
      <dgm:t>
        <a:bodyPr/>
        <a:lstStyle/>
        <a:p>
          <a:endParaRPr lang="en-US" sz="2000"/>
        </a:p>
      </dgm:t>
    </dgm:pt>
    <dgm:pt modelId="{BB6AF959-32CE-4CBD-A1BF-0CB26A71569B}">
      <dgm:prSet phldrT="[Text]" custT="1"/>
      <dgm:spPr/>
      <dgm:t>
        <a:bodyPr/>
        <a:lstStyle/>
        <a:p>
          <a:r>
            <a:rPr lang="en-US" sz="1800" dirty="0" smtClean="0">
              <a:latin typeface="Impact" pitchFamily="34" charset="0"/>
            </a:rPr>
            <a:t>The gov’t, community, and individuals have to work together</a:t>
          </a:r>
          <a:endParaRPr lang="en-US" sz="1800" dirty="0">
            <a:latin typeface="Impact" pitchFamily="34" charset="0"/>
          </a:endParaRPr>
        </a:p>
      </dgm:t>
    </dgm:pt>
    <dgm:pt modelId="{D4080F05-3047-4D0A-997F-4F9AC5EDAD87}" type="parTrans" cxnId="{C5F60632-D2C1-466A-A65A-121EEF3F67C4}">
      <dgm:prSet/>
      <dgm:spPr/>
      <dgm:t>
        <a:bodyPr/>
        <a:lstStyle/>
        <a:p>
          <a:endParaRPr lang="en-US" sz="2000"/>
        </a:p>
      </dgm:t>
    </dgm:pt>
    <dgm:pt modelId="{C6C2E457-6020-42D6-A6EB-D17F10568367}" type="sibTrans" cxnId="{C5F60632-D2C1-466A-A65A-121EEF3F67C4}">
      <dgm:prSet/>
      <dgm:spPr/>
      <dgm:t>
        <a:bodyPr/>
        <a:lstStyle/>
        <a:p>
          <a:endParaRPr lang="en-US" sz="2000"/>
        </a:p>
      </dgm:t>
    </dgm:pt>
    <dgm:pt modelId="{D625EF6E-29BC-4145-B94A-D5B86B65BE13}" type="pres">
      <dgm:prSet presAssocID="{AACD2D5D-0E61-4C31-BA63-3F4BDA5677E0}" presName="CompostProcess" presStyleCnt="0">
        <dgm:presLayoutVars>
          <dgm:dir/>
          <dgm:resizeHandles val="exact"/>
        </dgm:presLayoutVars>
      </dgm:prSet>
      <dgm:spPr/>
    </dgm:pt>
    <dgm:pt modelId="{21E128FE-8848-4134-A803-AC38890D96CA}" type="pres">
      <dgm:prSet presAssocID="{AACD2D5D-0E61-4C31-BA63-3F4BDA5677E0}" presName="arrow" presStyleLbl="bgShp" presStyleIdx="0" presStyleCnt="1" custScaleX="117647" custLinFactNeighborX="5028" custLinFactNeighborY="15101"/>
      <dgm:spPr/>
    </dgm:pt>
    <dgm:pt modelId="{A807E671-F289-4B0B-8206-5850A102AD87}" type="pres">
      <dgm:prSet presAssocID="{AACD2D5D-0E61-4C31-BA63-3F4BDA5677E0}" presName="linearProcess" presStyleCnt="0"/>
      <dgm:spPr/>
    </dgm:pt>
    <dgm:pt modelId="{00DBB2E9-2158-488C-84B6-9CECC6FBEAE1}" type="pres">
      <dgm:prSet presAssocID="{DB787756-ACF9-47B9-B29F-569ADC0A84C9}" presName="textNode" presStyleLbl="node1" presStyleIdx="0" presStyleCnt="5">
        <dgm:presLayoutVars>
          <dgm:bulletEnabled val="1"/>
        </dgm:presLayoutVars>
      </dgm:prSet>
      <dgm:spPr/>
      <dgm:t>
        <a:bodyPr/>
        <a:lstStyle/>
        <a:p>
          <a:endParaRPr lang="en-US"/>
        </a:p>
      </dgm:t>
    </dgm:pt>
    <dgm:pt modelId="{9D0527F7-A3F4-47B2-BC62-2765C63FD501}" type="pres">
      <dgm:prSet presAssocID="{08838D95-DD46-4E49-B2AD-A987C531CFAE}" presName="sibTrans" presStyleCnt="0"/>
      <dgm:spPr/>
    </dgm:pt>
    <dgm:pt modelId="{734A92BC-884A-41EB-B1E2-836F6DB83BA2}" type="pres">
      <dgm:prSet presAssocID="{2A3490CA-C0B2-4C9C-BA7B-8AF54BC33E65}" presName="textNode" presStyleLbl="node1" presStyleIdx="1" presStyleCnt="5">
        <dgm:presLayoutVars>
          <dgm:bulletEnabled val="1"/>
        </dgm:presLayoutVars>
      </dgm:prSet>
      <dgm:spPr/>
      <dgm:t>
        <a:bodyPr/>
        <a:lstStyle/>
        <a:p>
          <a:endParaRPr lang="en-US"/>
        </a:p>
      </dgm:t>
    </dgm:pt>
    <dgm:pt modelId="{62EFCE4F-1620-4562-BBC1-FD7F327F7C87}" type="pres">
      <dgm:prSet presAssocID="{6B66FE04-E12D-460C-8802-2E50060D3459}" presName="sibTrans" presStyleCnt="0"/>
      <dgm:spPr/>
    </dgm:pt>
    <dgm:pt modelId="{DA7A3290-8A91-421D-85E0-4F1E50662BA6}" type="pres">
      <dgm:prSet presAssocID="{420F8D99-CDBE-4BF2-98A7-894D68426860}" presName="textNode" presStyleLbl="node1" presStyleIdx="2" presStyleCnt="5">
        <dgm:presLayoutVars>
          <dgm:bulletEnabled val="1"/>
        </dgm:presLayoutVars>
      </dgm:prSet>
      <dgm:spPr/>
      <dgm:t>
        <a:bodyPr/>
        <a:lstStyle/>
        <a:p>
          <a:endParaRPr lang="en-US"/>
        </a:p>
      </dgm:t>
    </dgm:pt>
    <dgm:pt modelId="{3C854ABF-3168-42D7-8C75-756A49BF35FB}" type="pres">
      <dgm:prSet presAssocID="{DAEB077B-995C-4050-98E8-FE3076550B0A}" presName="sibTrans" presStyleCnt="0"/>
      <dgm:spPr/>
    </dgm:pt>
    <dgm:pt modelId="{DD0704DE-8D4D-4657-847E-5A62EAA4E5F6}" type="pres">
      <dgm:prSet presAssocID="{81AEC2F5-FFD3-421E-8C51-E82BBD5409B6}" presName="textNode" presStyleLbl="node1" presStyleIdx="3" presStyleCnt="5">
        <dgm:presLayoutVars>
          <dgm:bulletEnabled val="1"/>
        </dgm:presLayoutVars>
      </dgm:prSet>
      <dgm:spPr/>
      <dgm:t>
        <a:bodyPr/>
        <a:lstStyle/>
        <a:p>
          <a:endParaRPr lang="en-US"/>
        </a:p>
      </dgm:t>
    </dgm:pt>
    <dgm:pt modelId="{67DB95B9-EE10-4114-891A-F4F79F4C6CFC}" type="pres">
      <dgm:prSet presAssocID="{83249B74-FB7B-4C3C-84F9-28E06F9BDB29}" presName="sibTrans" presStyleCnt="0"/>
      <dgm:spPr/>
    </dgm:pt>
    <dgm:pt modelId="{85122641-329D-4190-A1A1-E1F8ACC37C26}" type="pres">
      <dgm:prSet presAssocID="{BB6AF959-32CE-4CBD-A1BF-0CB26A71569B}" presName="textNode" presStyleLbl="node1" presStyleIdx="4" presStyleCnt="5">
        <dgm:presLayoutVars>
          <dgm:bulletEnabled val="1"/>
        </dgm:presLayoutVars>
      </dgm:prSet>
      <dgm:spPr/>
      <dgm:t>
        <a:bodyPr/>
        <a:lstStyle/>
        <a:p>
          <a:endParaRPr lang="en-US"/>
        </a:p>
      </dgm:t>
    </dgm:pt>
  </dgm:ptLst>
  <dgm:cxnLst>
    <dgm:cxn modelId="{435A8B1D-6739-47BE-B58E-BBA5A112B7E9}" srcId="{AACD2D5D-0E61-4C31-BA63-3F4BDA5677E0}" destId="{81AEC2F5-FFD3-421E-8C51-E82BBD5409B6}" srcOrd="3" destOrd="0" parTransId="{88DF5C47-E4AF-46AD-903A-8E819AFA7055}" sibTransId="{83249B74-FB7B-4C3C-84F9-28E06F9BDB29}"/>
    <dgm:cxn modelId="{F6C62F87-AFC9-4FFC-9407-E1CC61984874}" srcId="{AACD2D5D-0E61-4C31-BA63-3F4BDA5677E0}" destId="{2A3490CA-C0B2-4C9C-BA7B-8AF54BC33E65}" srcOrd="1" destOrd="0" parTransId="{BE397ABD-844C-4B33-BFB4-6C1DF5F95E67}" sibTransId="{6B66FE04-E12D-460C-8802-2E50060D3459}"/>
    <dgm:cxn modelId="{29F207DC-0781-42F2-95EA-D0D83C147D8E}" type="presOf" srcId="{420F8D99-CDBE-4BF2-98A7-894D68426860}" destId="{DA7A3290-8A91-421D-85E0-4F1E50662BA6}" srcOrd="0" destOrd="0" presId="urn:microsoft.com/office/officeart/2005/8/layout/hProcess9"/>
    <dgm:cxn modelId="{AC7BDA2B-4B71-458A-9257-2102145B936C}" type="presOf" srcId="{BB6AF959-32CE-4CBD-A1BF-0CB26A71569B}" destId="{85122641-329D-4190-A1A1-E1F8ACC37C26}" srcOrd="0" destOrd="0" presId="urn:microsoft.com/office/officeart/2005/8/layout/hProcess9"/>
    <dgm:cxn modelId="{F08072C7-9062-48B5-AC53-30BFC4BF2151}" type="presOf" srcId="{DB787756-ACF9-47B9-B29F-569ADC0A84C9}" destId="{00DBB2E9-2158-488C-84B6-9CECC6FBEAE1}" srcOrd="0" destOrd="0" presId="urn:microsoft.com/office/officeart/2005/8/layout/hProcess9"/>
    <dgm:cxn modelId="{C5F60632-D2C1-466A-A65A-121EEF3F67C4}" srcId="{AACD2D5D-0E61-4C31-BA63-3F4BDA5677E0}" destId="{BB6AF959-32CE-4CBD-A1BF-0CB26A71569B}" srcOrd="4" destOrd="0" parTransId="{D4080F05-3047-4D0A-997F-4F9AC5EDAD87}" sibTransId="{C6C2E457-6020-42D6-A6EB-D17F10568367}"/>
    <dgm:cxn modelId="{1D0F1E56-8FDD-445A-9CB5-F986EC5DDBD8}" srcId="{AACD2D5D-0E61-4C31-BA63-3F4BDA5677E0}" destId="{420F8D99-CDBE-4BF2-98A7-894D68426860}" srcOrd="2" destOrd="0" parTransId="{966C7654-80AF-43E5-BCCE-74AC56BCED51}" sibTransId="{DAEB077B-995C-4050-98E8-FE3076550B0A}"/>
    <dgm:cxn modelId="{1C75A426-7597-4370-A766-3250501E4F4F}" type="presOf" srcId="{81AEC2F5-FFD3-421E-8C51-E82BBD5409B6}" destId="{DD0704DE-8D4D-4657-847E-5A62EAA4E5F6}" srcOrd="0" destOrd="0" presId="urn:microsoft.com/office/officeart/2005/8/layout/hProcess9"/>
    <dgm:cxn modelId="{C8DD5BDD-63DC-43E7-85E6-56CF2025A2D0}" type="presOf" srcId="{AACD2D5D-0E61-4C31-BA63-3F4BDA5677E0}" destId="{D625EF6E-29BC-4145-B94A-D5B86B65BE13}" srcOrd="0" destOrd="0" presId="urn:microsoft.com/office/officeart/2005/8/layout/hProcess9"/>
    <dgm:cxn modelId="{A351B297-150C-4DF8-A365-30797994C71F}" type="presOf" srcId="{2A3490CA-C0B2-4C9C-BA7B-8AF54BC33E65}" destId="{734A92BC-884A-41EB-B1E2-836F6DB83BA2}" srcOrd="0" destOrd="0" presId="urn:microsoft.com/office/officeart/2005/8/layout/hProcess9"/>
    <dgm:cxn modelId="{ADD164FC-5E9A-4AFA-9456-30BE46CD89B6}" srcId="{AACD2D5D-0E61-4C31-BA63-3F4BDA5677E0}" destId="{DB787756-ACF9-47B9-B29F-569ADC0A84C9}" srcOrd="0" destOrd="0" parTransId="{DBA81ADA-6555-4156-A421-A743B2C07241}" sibTransId="{08838D95-DD46-4E49-B2AD-A987C531CFAE}"/>
    <dgm:cxn modelId="{1E4E9A9F-1F96-4FA7-B055-73830903E806}" type="presParOf" srcId="{D625EF6E-29BC-4145-B94A-D5B86B65BE13}" destId="{21E128FE-8848-4134-A803-AC38890D96CA}" srcOrd="0" destOrd="0" presId="urn:microsoft.com/office/officeart/2005/8/layout/hProcess9"/>
    <dgm:cxn modelId="{200A03DC-C752-43BC-9D44-3211526D202A}" type="presParOf" srcId="{D625EF6E-29BC-4145-B94A-D5B86B65BE13}" destId="{A807E671-F289-4B0B-8206-5850A102AD87}" srcOrd="1" destOrd="0" presId="urn:microsoft.com/office/officeart/2005/8/layout/hProcess9"/>
    <dgm:cxn modelId="{BAD744FC-787D-4D99-9E96-DF11B9DDD0E4}" type="presParOf" srcId="{A807E671-F289-4B0B-8206-5850A102AD87}" destId="{00DBB2E9-2158-488C-84B6-9CECC6FBEAE1}" srcOrd="0" destOrd="0" presId="urn:microsoft.com/office/officeart/2005/8/layout/hProcess9"/>
    <dgm:cxn modelId="{03F5F567-E97A-4643-9A16-CA3592C66485}" type="presParOf" srcId="{A807E671-F289-4B0B-8206-5850A102AD87}" destId="{9D0527F7-A3F4-47B2-BC62-2765C63FD501}" srcOrd="1" destOrd="0" presId="urn:microsoft.com/office/officeart/2005/8/layout/hProcess9"/>
    <dgm:cxn modelId="{FF810459-C038-4EF5-90FA-3728480A5EE0}" type="presParOf" srcId="{A807E671-F289-4B0B-8206-5850A102AD87}" destId="{734A92BC-884A-41EB-B1E2-836F6DB83BA2}" srcOrd="2" destOrd="0" presId="urn:microsoft.com/office/officeart/2005/8/layout/hProcess9"/>
    <dgm:cxn modelId="{C12CBDA0-BB0E-4D63-8B17-7EF6673B9AA4}" type="presParOf" srcId="{A807E671-F289-4B0B-8206-5850A102AD87}" destId="{62EFCE4F-1620-4562-BBC1-FD7F327F7C87}" srcOrd="3" destOrd="0" presId="urn:microsoft.com/office/officeart/2005/8/layout/hProcess9"/>
    <dgm:cxn modelId="{DEAD371C-3D45-4AB1-8D32-B0AF1057A2D3}" type="presParOf" srcId="{A807E671-F289-4B0B-8206-5850A102AD87}" destId="{DA7A3290-8A91-421D-85E0-4F1E50662BA6}" srcOrd="4" destOrd="0" presId="urn:microsoft.com/office/officeart/2005/8/layout/hProcess9"/>
    <dgm:cxn modelId="{6567CFEA-5CE9-4E01-A7AD-EA8ED96935D4}" type="presParOf" srcId="{A807E671-F289-4B0B-8206-5850A102AD87}" destId="{3C854ABF-3168-42D7-8C75-756A49BF35FB}" srcOrd="5" destOrd="0" presId="urn:microsoft.com/office/officeart/2005/8/layout/hProcess9"/>
    <dgm:cxn modelId="{CBCD902C-4115-458B-B51E-CA0CE71FCB32}" type="presParOf" srcId="{A807E671-F289-4B0B-8206-5850A102AD87}" destId="{DD0704DE-8D4D-4657-847E-5A62EAA4E5F6}" srcOrd="6" destOrd="0" presId="urn:microsoft.com/office/officeart/2005/8/layout/hProcess9"/>
    <dgm:cxn modelId="{2B64160F-64D3-4062-A876-B2928960B918}" type="presParOf" srcId="{A807E671-F289-4B0B-8206-5850A102AD87}" destId="{67DB95B9-EE10-4114-891A-F4F79F4C6CFC}" srcOrd="7" destOrd="0" presId="urn:microsoft.com/office/officeart/2005/8/layout/hProcess9"/>
    <dgm:cxn modelId="{55D229D3-31B6-4043-8CA1-40B2FB13D84C}" type="presParOf" srcId="{A807E671-F289-4B0B-8206-5850A102AD87}" destId="{85122641-329D-4190-A1A1-E1F8ACC37C26}" srcOrd="8"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ACD2D5D-0E61-4C31-BA63-3F4BDA5677E0}" type="doc">
      <dgm:prSet loTypeId="urn:microsoft.com/office/officeart/2005/8/layout/hProcess9" loCatId="process" qsTypeId="urn:microsoft.com/office/officeart/2005/8/quickstyle/simple1" qsCatId="simple" csTypeId="urn:microsoft.com/office/officeart/2005/8/colors/colorful2" csCatId="colorful" phldr="1"/>
      <dgm:spPr/>
    </dgm:pt>
    <dgm:pt modelId="{DB787756-ACF9-47B9-B29F-569ADC0A84C9}">
      <dgm:prSet phldrT="[Text]" custT="1"/>
      <dgm:spPr/>
      <dgm:t>
        <a:bodyPr/>
        <a:lstStyle/>
        <a:p>
          <a:r>
            <a:rPr lang="en-US" sz="1800" dirty="0" smtClean="0">
              <a:latin typeface="Impact" pitchFamily="34" charset="0"/>
            </a:rPr>
            <a:t>Identify a public problem</a:t>
          </a:r>
          <a:endParaRPr lang="en-US" sz="1800" dirty="0">
            <a:latin typeface="Impact" pitchFamily="34" charset="0"/>
          </a:endParaRPr>
        </a:p>
      </dgm:t>
    </dgm:pt>
    <dgm:pt modelId="{DBA81ADA-6555-4156-A421-A743B2C07241}" type="parTrans" cxnId="{ADD164FC-5E9A-4AFA-9456-30BE46CD89B6}">
      <dgm:prSet/>
      <dgm:spPr/>
      <dgm:t>
        <a:bodyPr/>
        <a:lstStyle/>
        <a:p>
          <a:endParaRPr lang="en-US" sz="2000"/>
        </a:p>
      </dgm:t>
    </dgm:pt>
    <dgm:pt modelId="{08838D95-DD46-4E49-B2AD-A987C531CFAE}" type="sibTrans" cxnId="{ADD164FC-5E9A-4AFA-9456-30BE46CD89B6}">
      <dgm:prSet/>
      <dgm:spPr/>
      <dgm:t>
        <a:bodyPr/>
        <a:lstStyle/>
        <a:p>
          <a:endParaRPr lang="en-US" sz="2000"/>
        </a:p>
      </dgm:t>
    </dgm:pt>
    <dgm:pt modelId="{2A3490CA-C0B2-4C9C-BA7B-8AF54BC33E65}">
      <dgm:prSet phldrT="[Text]" custT="1"/>
      <dgm:spPr/>
      <dgm:t>
        <a:bodyPr/>
        <a:lstStyle/>
        <a:p>
          <a:r>
            <a:rPr lang="en-US" sz="1800" dirty="0" smtClean="0">
              <a:latin typeface="Impact" pitchFamily="34" charset="0"/>
            </a:rPr>
            <a:t>If enough people are concerned, they take action.</a:t>
          </a:r>
          <a:endParaRPr lang="en-US" sz="1800" dirty="0">
            <a:latin typeface="Impact" pitchFamily="34" charset="0"/>
          </a:endParaRPr>
        </a:p>
      </dgm:t>
    </dgm:pt>
    <dgm:pt modelId="{BE397ABD-844C-4B33-BFB4-6C1DF5F95E67}" type="parTrans" cxnId="{F6C62F87-AFC9-4FFC-9407-E1CC61984874}">
      <dgm:prSet/>
      <dgm:spPr/>
      <dgm:t>
        <a:bodyPr/>
        <a:lstStyle/>
        <a:p>
          <a:endParaRPr lang="en-US" sz="2000"/>
        </a:p>
      </dgm:t>
    </dgm:pt>
    <dgm:pt modelId="{6B66FE04-E12D-460C-8802-2E50060D3459}" type="sibTrans" cxnId="{F6C62F87-AFC9-4FFC-9407-E1CC61984874}">
      <dgm:prSet/>
      <dgm:spPr/>
      <dgm:t>
        <a:bodyPr/>
        <a:lstStyle/>
        <a:p>
          <a:endParaRPr lang="en-US" sz="2000"/>
        </a:p>
      </dgm:t>
    </dgm:pt>
    <dgm:pt modelId="{420F8D99-CDBE-4BF2-98A7-894D68426860}">
      <dgm:prSet phldrT="[Text]" custT="1"/>
      <dgm:spPr>
        <a:solidFill>
          <a:srgbClr val="FFFF00"/>
        </a:solidFill>
      </dgm:spPr>
      <dgm:t>
        <a:bodyPr/>
        <a:lstStyle/>
        <a:p>
          <a:r>
            <a:rPr lang="en-US" sz="3200" dirty="0" smtClean="0">
              <a:solidFill>
                <a:sysClr val="windowText" lastClr="000000"/>
              </a:solidFill>
              <a:latin typeface="Impact" pitchFamily="34" charset="0"/>
            </a:rPr>
            <a:t>Public problems often have more than one solution</a:t>
          </a:r>
          <a:endParaRPr lang="en-US" sz="3200" dirty="0">
            <a:solidFill>
              <a:sysClr val="windowText" lastClr="000000"/>
            </a:solidFill>
            <a:latin typeface="Impact" pitchFamily="34" charset="0"/>
          </a:endParaRPr>
        </a:p>
      </dgm:t>
    </dgm:pt>
    <dgm:pt modelId="{966C7654-80AF-43E5-BCCE-74AC56BCED51}" type="parTrans" cxnId="{1D0F1E56-8FDD-445A-9CB5-F986EC5DDBD8}">
      <dgm:prSet/>
      <dgm:spPr/>
      <dgm:t>
        <a:bodyPr/>
        <a:lstStyle/>
        <a:p>
          <a:endParaRPr lang="en-US" sz="2000"/>
        </a:p>
      </dgm:t>
    </dgm:pt>
    <dgm:pt modelId="{DAEB077B-995C-4050-98E8-FE3076550B0A}" type="sibTrans" cxnId="{1D0F1E56-8FDD-445A-9CB5-F986EC5DDBD8}">
      <dgm:prSet/>
      <dgm:spPr/>
      <dgm:t>
        <a:bodyPr/>
        <a:lstStyle/>
        <a:p>
          <a:endParaRPr lang="en-US" sz="2000"/>
        </a:p>
      </dgm:t>
    </dgm:pt>
    <dgm:pt modelId="{81AEC2F5-FFD3-421E-8C51-E82BBD5409B6}">
      <dgm:prSet phldrT="[Text]" custT="1"/>
      <dgm:spPr/>
      <dgm:t>
        <a:bodyPr/>
        <a:lstStyle/>
        <a:p>
          <a:r>
            <a:rPr lang="en-US" sz="1400" dirty="0" smtClean="0">
              <a:latin typeface="Impact" pitchFamily="34" charset="0"/>
            </a:rPr>
            <a:t>Each solution has advantages and disadvantages</a:t>
          </a:r>
          <a:endParaRPr lang="en-US" sz="1400" dirty="0">
            <a:latin typeface="Impact" pitchFamily="34" charset="0"/>
          </a:endParaRPr>
        </a:p>
      </dgm:t>
    </dgm:pt>
    <dgm:pt modelId="{88DF5C47-E4AF-46AD-903A-8E819AFA7055}" type="parTrans" cxnId="{435A8B1D-6739-47BE-B58E-BBA5A112B7E9}">
      <dgm:prSet/>
      <dgm:spPr/>
      <dgm:t>
        <a:bodyPr/>
        <a:lstStyle/>
        <a:p>
          <a:endParaRPr lang="en-US" sz="2000"/>
        </a:p>
      </dgm:t>
    </dgm:pt>
    <dgm:pt modelId="{83249B74-FB7B-4C3C-84F9-28E06F9BDB29}" type="sibTrans" cxnId="{435A8B1D-6739-47BE-B58E-BBA5A112B7E9}">
      <dgm:prSet/>
      <dgm:spPr/>
      <dgm:t>
        <a:bodyPr/>
        <a:lstStyle/>
        <a:p>
          <a:endParaRPr lang="en-US" sz="2000"/>
        </a:p>
      </dgm:t>
    </dgm:pt>
    <dgm:pt modelId="{BB6AF959-32CE-4CBD-A1BF-0CB26A71569B}">
      <dgm:prSet phldrT="[Text]" custT="1"/>
      <dgm:spPr/>
      <dgm:t>
        <a:bodyPr/>
        <a:lstStyle/>
        <a:p>
          <a:r>
            <a:rPr lang="en-US" sz="1400" dirty="0" smtClean="0">
              <a:latin typeface="Impact" pitchFamily="34" charset="0"/>
            </a:rPr>
            <a:t>The gov’t, community, and individuals have to work together</a:t>
          </a:r>
          <a:endParaRPr lang="en-US" sz="1400" dirty="0">
            <a:latin typeface="Impact" pitchFamily="34" charset="0"/>
          </a:endParaRPr>
        </a:p>
      </dgm:t>
    </dgm:pt>
    <dgm:pt modelId="{D4080F05-3047-4D0A-997F-4F9AC5EDAD87}" type="parTrans" cxnId="{C5F60632-D2C1-466A-A65A-121EEF3F67C4}">
      <dgm:prSet/>
      <dgm:spPr/>
      <dgm:t>
        <a:bodyPr/>
        <a:lstStyle/>
        <a:p>
          <a:endParaRPr lang="en-US" sz="2000"/>
        </a:p>
      </dgm:t>
    </dgm:pt>
    <dgm:pt modelId="{C6C2E457-6020-42D6-A6EB-D17F10568367}" type="sibTrans" cxnId="{C5F60632-D2C1-466A-A65A-121EEF3F67C4}">
      <dgm:prSet/>
      <dgm:spPr/>
      <dgm:t>
        <a:bodyPr/>
        <a:lstStyle/>
        <a:p>
          <a:endParaRPr lang="en-US" sz="2000"/>
        </a:p>
      </dgm:t>
    </dgm:pt>
    <dgm:pt modelId="{D625EF6E-29BC-4145-B94A-D5B86B65BE13}" type="pres">
      <dgm:prSet presAssocID="{AACD2D5D-0E61-4C31-BA63-3F4BDA5677E0}" presName="CompostProcess" presStyleCnt="0">
        <dgm:presLayoutVars>
          <dgm:dir/>
          <dgm:resizeHandles val="exact"/>
        </dgm:presLayoutVars>
      </dgm:prSet>
      <dgm:spPr/>
    </dgm:pt>
    <dgm:pt modelId="{21E128FE-8848-4134-A803-AC38890D96CA}" type="pres">
      <dgm:prSet presAssocID="{AACD2D5D-0E61-4C31-BA63-3F4BDA5677E0}" presName="arrow" presStyleLbl="bgShp" presStyleIdx="0" presStyleCnt="1" custScaleX="117647" custLinFactNeighborX="5028" custLinFactNeighborY="15101"/>
      <dgm:spPr/>
    </dgm:pt>
    <dgm:pt modelId="{A807E671-F289-4B0B-8206-5850A102AD87}" type="pres">
      <dgm:prSet presAssocID="{AACD2D5D-0E61-4C31-BA63-3F4BDA5677E0}" presName="linearProcess" presStyleCnt="0"/>
      <dgm:spPr/>
    </dgm:pt>
    <dgm:pt modelId="{00DBB2E9-2158-488C-84B6-9CECC6FBEAE1}" type="pres">
      <dgm:prSet presAssocID="{DB787756-ACF9-47B9-B29F-569ADC0A84C9}" presName="textNode" presStyleLbl="node1" presStyleIdx="0" presStyleCnt="5" custScaleX="71660" custScaleY="71556">
        <dgm:presLayoutVars>
          <dgm:bulletEnabled val="1"/>
        </dgm:presLayoutVars>
      </dgm:prSet>
      <dgm:spPr/>
      <dgm:t>
        <a:bodyPr/>
        <a:lstStyle/>
        <a:p>
          <a:endParaRPr lang="en-US"/>
        </a:p>
      </dgm:t>
    </dgm:pt>
    <dgm:pt modelId="{9D0527F7-A3F4-47B2-BC62-2765C63FD501}" type="pres">
      <dgm:prSet presAssocID="{08838D95-DD46-4E49-B2AD-A987C531CFAE}" presName="sibTrans" presStyleCnt="0"/>
      <dgm:spPr/>
    </dgm:pt>
    <dgm:pt modelId="{734A92BC-884A-41EB-B1E2-836F6DB83BA2}" type="pres">
      <dgm:prSet presAssocID="{2A3490CA-C0B2-4C9C-BA7B-8AF54BC33E65}" presName="textNode" presStyleLbl="node1" presStyleIdx="1" presStyleCnt="5" custScaleX="76098" custScaleY="71556">
        <dgm:presLayoutVars>
          <dgm:bulletEnabled val="1"/>
        </dgm:presLayoutVars>
      </dgm:prSet>
      <dgm:spPr/>
      <dgm:t>
        <a:bodyPr/>
        <a:lstStyle/>
        <a:p>
          <a:endParaRPr lang="en-US"/>
        </a:p>
      </dgm:t>
    </dgm:pt>
    <dgm:pt modelId="{62EFCE4F-1620-4562-BBC1-FD7F327F7C87}" type="pres">
      <dgm:prSet presAssocID="{6B66FE04-E12D-460C-8802-2E50060D3459}" presName="sibTrans" presStyleCnt="0"/>
      <dgm:spPr/>
    </dgm:pt>
    <dgm:pt modelId="{DA7A3290-8A91-421D-85E0-4F1E50662BA6}" type="pres">
      <dgm:prSet presAssocID="{420F8D99-CDBE-4BF2-98A7-894D68426860}" presName="textNode" presStyleLbl="node1" presStyleIdx="2" presStyleCnt="5" custScaleX="159516" custScaleY="156529">
        <dgm:presLayoutVars>
          <dgm:bulletEnabled val="1"/>
        </dgm:presLayoutVars>
      </dgm:prSet>
      <dgm:spPr/>
      <dgm:t>
        <a:bodyPr/>
        <a:lstStyle/>
        <a:p>
          <a:endParaRPr lang="en-US"/>
        </a:p>
      </dgm:t>
    </dgm:pt>
    <dgm:pt modelId="{3C854ABF-3168-42D7-8C75-756A49BF35FB}" type="pres">
      <dgm:prSet presAssocID="{DAEB077B-995C-4050-98E8-FE3076550B0A}" presName="sibTrans" presStyleCnt="0"/>
      <dgm:spPr/>
    </dgm:pt>
    <dgm:pt modelId="{DD0704DE-8D4D-4657-847E-5A62EAA4E5F6}" type="pres">
      <dgm:prSet presAssocID="{81AEC2F5-FFD3-421E-8C51-E82BBD5409B6}" presName="textNode" presStyleLbl="node1" presStyleIdx="3" presStyleCnt="5" custScaleX="76666" custScaleY="72898">
        <dgm:presLayoutVars>
          <dgm:bulletEnabled val="1"/>
        </dgm:presLayoutVars>
      </dgm:prSet>
      <dgm:spPr/>
      <dgm:t>
        <a:bodyPr/>
        <a:lstStyle/>
        <a:p>
          <a:endParaRPr lang="en-US"/>
        </a:p>
      </dgm:t>
    </dgm:pt>
    <dgm:pt modelId="{67DB95B9-EE10-4114-891A-F4F79F4C6CFC}" type="pres">
      <dgm:prSet presAssocID="{83249B74-FB7B-4C3C-84F9-28E06F9BDB29}" presName="sibTrans" presStyleCnt="0"/>
      <dgm:spPr/>
    </dgm:pt>
    <dgm:pt modelId="{85122641-329D-4190-A1A1-E1F8ACC37C26}" type="pres">
      <dgm:prSet presAssocID="{BB6AF959-32CE-4CBD-A1BF-0CB26A71569B}" presName="textNode" presStyleLbl="node1" presStyleIdx="4" presStyleCnt="5" custScaleX="71648" custScaleY="71556">
        <dgm:presLayoutVars>
          <dgm:bulletEnabled val="1"/>
        </dgm:presLayoutVars>
      </dgm:prSet>
      <dgm:spPr/>
      <dgm:t>
        <a:bodyPr/>
        <a:lstStyle/>
        <a:p>
          <a:endParaRPr lang="en-US"/>
        </a:p>
      </dgm:t>
    </dgm:pt>
  </dgm:ptLst>
  <dgm:cxnLst>
    <dgm:cxn modelId="{9DB8767A-3608-4D13-B06F-E124797AF3D3}" type="presOf" srcId="{2A3490CA-C0B2-4C9C-BA7B-8AF54BC33E65}" destId="{734A92BC-884A-41EB-B1E2-836F6DB83BA2}" srcOrd="0" destOrd="0" presId="urn:microsoft.com/office/officeart/2005/8/layout/hProcess9"/>
    <dgm:cxn modelId="{249C48D7-DBD8-42AD-94D1-31CE1984889A}" type="presOf" srcId="{DB787756-ACF9-47B9-B29F-569ADC0A84C9}" destId="{00DBB2E9-2158-488C-84B6-9CECC6FBEAE1}" srcOrd="0" destOrd="0" presId="urn:microsoft.com/office/officeart/2005/8/layout/hProcess9"/>
    <dgm:cxn modelId="{7855A6F0-3C1D-4687-A9EA-0C294D3F5709}" type="presOf" srcId="{AACD2D5D-0E61-4C31-BA63-3F4BDA5677E0}" destId="{D625EF6E-29BC-4145-B94A-D5B86B65BE13}" srcOrd="0" destOrd="0" presId="urn:microsoft.com/office/officeart/2005/8/layout/hProcess9"/>
    <dgm:cxn modelId="{435A8B1D-6739-47BE-B58E-BBA5A112B7E9}" srcId="{AACD2D5D-0E61-4C31-BA63-3F4BDA5677E0}" destId="{81AEC2F5-FFD3-421E-8C51-E82BBD5409B6}" srcOrd="3" destOrd="0" parTransId="{88DF5C47-E4AF-46AD-903A-8E819AFA7055}" sibTransId="{83249B74-FB7B-4C3C-84F9-28E06F9BDB29}"/>
    <dgm:cxn modelId="{725DAC98-3F7F-440C-9BE5-C45FECE17BCE}" type="presOf" srcId="{BB6AF959-32CE-4CBD-A1BF-0CB26A71569B}" destId="{85122641-329D-4190-A1A1-E1F8ACC37C26}" srcOrd="0" destOrd="0" presId="urn:microsoft.com/office/officeart/2005/8/layout/hProcess9"/>
    <dgm:cxn modelId="{F6C62F87-AFC9-4FFC-9407-E1CC61984874}" srcId="{AACD2D5D-0E61-4C31-BA63-3F4BDA5677E0}" destId="{2A3490CA-C0B2-4C9C-BA7B-8AF54BC33E65}" srcOrd="1" destOrd="0" parTransId="{BE397ABD-844C-4B33-BFB4-6C1DF5F95E67}" sibTransId="{6B66FE04-E12D-460C-8802-2E50060D3459}"/>
    <dgm:cxn modelId="{C5F60632-D2C1-466A-A65A-121EEF3F67C4}" srcId="{AACD2D5D-0E61-4C31-BA63-3F4BDA5677E0}" destId="{BB6AF959-32CE-4CBD-A1BF-0CB26A71569B}" srcOrd="4" destOrd="0" parTransId="{D4080F05-3047-4D0A-997F-4F9AC5EDAD87}" sibTransId="{C6C2E457-6020-42D6-A6EB-D17F10568367}"/>
    <dgm:cxn modelId="{1D0F1E56-8FDD-445A-9CB5-F986EC5DDBD8}" srcId="{AACD2D5D-0E61-4C31-BA63-3F4BDA5677E0}" destId="{420F8D99-CDBE-4BF2-98A7-894D68426860}" srcOrd="2" destOrd="0" parTransId="{966C7654-80AF-43E5-BCCE-74AC56BCED51}" sibTransId="{DAEB077B-995C-4050-98E8-FE3076550B0A}"/>
    <dgm:cxn modelId="{6B7EB394-1E34-4411-99DF-28E5829618E6}" type="presOf" srcId="{420F8D99-CDBE-4BF2-98A7-894D68426860}" destId="{DA7A3290-8A91-421D-85E0-4F1E50662BA6}" srcOrd="0" destOrd="0" presId="urn:microsoft.com/office/officeart/2005/8/layout/hProcess9"/>
    <dgm:cxn modelId="{97BD9617-F9CF-48E9-B742-DC32815603B5}" type="presOf" srcId="{81AEC2F5-FFD3-421E-8C51-E82BBD5409B6}" destId="{DD0704DE-8D4D-4657-847E-5A62EAA4E5F6}" srcOrd="0" destOrd="0" presId="urn:microsoft.com/office/officeart/2005/8/layout/hProcess9"/>
    <dgm:cxn modelId="{ADD164FC-5E9A-4AFA-9456-30BE46CD89B6}" srcId="{AACD2D5D-0E61-4C31-BA63-3F4BDA5677E0}" destId="{DB787756-ACF9-47B9-B29F-569ADC0A84C9}" srcOrd="0" destOrd="0" parTransId="{DBA81ADA-6555-4156-A421-A743B2C07241}" sibTransId="{08838D95-DD46-4E49-B2AD-A987C531CFAE}"/>
    <dgm:cxn modelId="{B7FD6CAE-6A9C-49EC-8008-A1B801FE70AD}" type="presParOf" srcId="{D625EF6E-29BC-4145-B94A-D5B86B65BE13}" destId="{21E128FE-8848-4134-A803-AC38890D96CA}" srcOrd="0" destOrd="0" presId="urn:microsoft.com/office/officeart/2005/8/layout/hProcess9"/>
    <dgm:cxn modelId="{3DA9BBC8-8CD6-433F-B60E-38A8D6E46C36}" type="presParOf" srcId="{D625EF6E-29BC-4145-B94A-D5B86B65BE13}" destId="{A807E671-F289-4B0B-8206-5850A102AD87}" srcOrd="1" destOrd="0" presId="urn:microsoft.com/office/officeart/2005/8/layout/hProcess9"/>
    <dgm:cxn modelId="{E6DFC923-B25F-4434-843D-912FCC16AC01}" type="presParOf" srcId="{A807E671-F289-4B0B-8206-5850A102AD87}" destId="{00DBB2E9-2158-488C-84B6-9CECC6FBEAE1}" srcOrd="0" destOrd="0" presId="urn:microsoft.com/office/officeart/2005/8/layout/hProcess9"/>
    <dgm:cxn modelId="{6C9C4003-677C-4DEC-B866-58F442694041}" type="presParOf" srcId="{A807E671-F289-4B0B-8206-5850A102AD87}" destId="{9D0527F7-A3F4-47B2-BC62-2765C63FD501}" srcOrd="1" destOrd="0" presId="urn:microsoft.com/office/officeart/2005/8/layout/hProcess9"/>
    <dgm:cxn modelId="{539A62D3-B906-409C-9BE5-BD1BEF0993E5}" type="presParOf" srcId="{A807E671-F289-4B0B-8206-5850A102AD87}" destId="{734A92BC-884A-41EB-B1E2-836F6DB83BA2}" srcOrd="2" destOrd="0" presId="urn:microsoft.com/office/officeart/2005/8/layout/hProcess9"/>
    <dgm:cxn modelId="{18121695-D23A-4DF4-8C6C-D5230ABF09DB}" type="presParOf" srcId="{A807E671-F289-4B0B-8206-5850A102AD87}" destId="{62EFCE4F-1620-4562-BBC1-FD7F327F7C87}" srcOrd="3" destOrd="0" presId="urn:microsoft.com/office/officeart/2005/8/layout/hProcess9"/>
    <dgm:cxn modelId="{1175F072-FE84-432E-9457-52837A484BA8}" type="presParOf" srcId="{A807E671-F289-4B0B-8206-5850A102AD87}" destId="{DA7A3290-8A91-421D-85E0-4F1E50662BA6}" srcOrd="4" destOrd="0" presId="urn:microsoft.com/office/officeart/2005/8/layout/hProcess9"/>
    <dgm:cxn modelId="{C11CCD64-05AC-4570-B6A5-153046A5F65C}" type="presParOf" srcId="{A807E671-F289-4B0B-8206-5850A102AD87}" destId="{3C854ABF-3168-42D7-8C75-756A49BF35FB}" srcOrd="5" destOrd="0" presId="urn:microsoft.com/office/officeart/2005/8/layout/hProcess9"/>
    <dgm:cxn modelId="{856B2784-42AB-4AB5-9ACA-A4A4F11F3CF5}" type="presParOf" srcId="{A807E671-F289-4B0B-8206-5850A102AD87}" destId="{DD0704DE-8D4D-4657-847E-5A62EAA4E5F6}" srcOrd="6" destOrd="0" presId="urn:microsoft.com/office/officeart/2005/8/layout/hProcess9"/>
    <dgm:cxn modelId="{E2AA9C4F-80F4-4590-A08A-37610CADBB17}" type="presParOf" srcId="{A807E671-F289-4B0B-8206-5850A102AD87}" destId="{67DB95B9-EE10-4114-891A-F4F79F4C6CFC}" srcOrd="7" destOrd="0" presId="urn:microsoft.com/office/officeart/2005/8/layout/hProcess9"/>
    <dgm:cxn modelId="{2388CF16-65D4-4931-B93B-8D119309D6B5}" type="presParOf" srcId="{A807E671-F289-4B0B-8206-5850A102AD87}" destId="{85122641-329D-4190-A1A1-E1F8ACC37C26}" srcOrd="8"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3"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3"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7.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jpeg"/><Relationship Id="rId3"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3"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eg"/><Relationship Id="rId3"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jpeg"/><Relationship Id="rId3"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12" name="Picture 11" descr="9_02.jpg"/>
          <p:cNvPicPr preferRelativeResize="0">
            <a:picLocks/>
          </p:cNvPicPr>
          <p:nvPr/>
        </p:nvPicPr>
        <p:blipFill>
          <a:blip r:embed="rId2">
            <a:duotone>
              <a:schemeClr val="accent1">
                <a:shade val="45000"/>
                <a:satMod val="135000"/>
              </a:schemeClr>
              <a:prstClr val="white"/>
            </a:duotone>
          </a:blip>
          <a:stretch>
            <a:fillRect/>
          </a:stretch>
        </p:blipFill>
        <p:spPr>
          <a:xfrm>
            <a:off x="7754112" y="0"/>
            <a:ext cx="73152" cy="6858000"/>
          </a:xfrm>
          <a:prstGeom prst="rect">
            <a:avLst/>
          </a:prstGeom>
        </p:spPr>
      </p:pic>
      <p:pic>
        <p:nvPicPr>
          <p:cNvPr id="7" name="Picture 6" descr="1_05.jpg"/>
          <p:cNvPicPr>
            <a:picLocks noChangeAspect="1"/>
          </p:cNvPicPr>
          <p:nvPr/>
        </p:nvPicPr>
        <p:blipFill>
          <a:blip r:embed="rId3"/>
          <a:stretch>
            <a:fillRect/>
          </a:stretch>
        </p:blipFill>
        <p:spPr>
          <a:xfrm>
            <a:off x="7810500" y="0"/>
            <a:ext cx="1333500" cy="6858000"/>
          </a:xfrm>
          <a:prstGeom prst="rect">
            <a:avLst/>
          </a:prstGeom>
        </p:spPr>
      </p:pic>
      <p:grpSp>
        <p:nvGrpSpPr>
          <p:cNvPr id="4" name="Group 17"/>
          <p:cNvGrpSpPr/>
          <p:nvPr/>
        </p:nvGrpSpPr>
        <p:grpSpPr>
          <a:xfrm>
            <a:off x="0" y="6630352"/>
            <a:ext cx="9144000" cy="228600"/>
            <a:chOff x="0" y="6582727"/>
            <a:chExt cx="9144000" cy="228600"/>
          </a:xfrm>
        </p:grpSpPr>
        <p:sp>
          <p:nvSpPr>
            <p:cNvPr id="10" name="Rectangle 9"/>
            <p:cNvSpPr/>
            <p:nvPr/>
          </p:nvSpPr>
          <p:spPr>
            <a:xfrm>
              <a:off x="7813040" y="6582727"/>
              <a:ext cx="1330960" cy="2286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34101" y="6582727"/>
              <a:ext cx="1609724" cy="2286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6582727"/>
              <a:ext cx="6096000" cy="2286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ctrTitle"/>
          </p:nvPr>
        </p:nvSpPr>
        <p:spPr>
          <a:xfrm>
            <a:off x="457200" y="1371600"/>
            <a:ext cx="6781800" cy="1069975"/>
          </a:xfrm>
        </p:spPr>
        <p:txBody>
          <a:bodyPr bIns="0" anchor="b" anchorCtr="0">
            <a:noAutofit/>
          </a:bodyPr>
          <a:lstStyle>
            <a:lvl1pPr>
              <a:defRPr sz="4200" baseline="0"/>
            </a:lvl1pPr>
          </a:lstStyle>
          <a:p>
            <a:r>
              <a:rPr lang="en-US" smtClean="0"/>
              <a:t>Click to edit Master title style</a:t>
            </a:r>
            <a:endParaRPr lang="en-US" dirty="0"/>
          </a:p>
        </p:txBody>
      </p:sp>
      <p:sp>
        <p:nvSpPr>
          <p:cNvPr id="3" name="Subtitle 2"/>
          <p:cNvSpPr>
            <a:spLocks noGrp="1"/>
          </p:cNvSpPr>
          <p:nvPr>
            <p:ph type="subTitle" idx="1"/>
          </p:nvPr>
        </p:nvSpPr>
        <p:spPr>
          <a:xfrm>
            <a:off x="457200" y="2438400"/>
            <a:ext cx="6781800" cy="762000"/>
          </a:xfrm>
        </p:spPr>
        <p:txBody>
          <a:bodyPr lIns="0" tIns="0" rIns="0">
            <a:normAutofit/>
          </a:bodyPr>
          <a:lstStyle>
            <a:lvl1pPr marL="0" indent="0" algn="l">
              <a:buNone/>
              <a:defRPr sz="2400"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9" name="Date Placeholder 18"/>
          <p:cNvSpPr>
            <a:spLocks noGrp="1"/>
          </p:cNvSpPr>
          <p:nvPr>
            <p:ph type="dt" sz="half" idx="10"/>
          </p:nvPr>
        </p:nvSpPr>
        <p:spPr>
          <a:xfrm>
            <a:off x="6210300" y="6610350"/>
            <a:ext cx="1524000" cy="228600"/>
          </a:xfrm>
        </p:spPr>
        <p:txBody>
          <a:bodyPr/>
          <a:lstStyle/>
          <a:p>
            <a:fld id="{DC3E5E6E-CB95-4DF4-B586-ABD61DAA4B53}" type="datetimeFigureOut">
              <a:rPr lang="en-US" smtClean="0"/>
              <a:pPr/>
              <a:t>5/21/11</a:t>
            </a:fld>
            <a:endParaRPr lang="en-US"/>
          </a:p>
        </p:txBody>
      </p:sp>
      <p:sp>
        <p:nvSpPr>
          <p:cNvPr id="20" name="Slide Number Placeholder 19"/>
          <p:cNvSpPr>
            <a:spLocks noGrp="1"/>
          </p:cNvSpPr>
          <p:nvPr>
            <p:ph type="sldNum" sz="quarter" idx="11"/>
          </p:nvPr>
        </p:nvSpPr>
        <p:spPr>
          <a:xfrm>
            <a:off x="7924800" y="6610350"/>
            <a:ext cx="1198880" cy="228600"/>
          </a:xfrm>
        </p:spPr>
        <p:txBody>
          <a:bodyPr/>
          <a:lstStyle/>
          <a:p>
            <a:fld id="{E13459DC-F1D6-401D-8E83-3FCF8C47B934}" type="slidenum">
              <a:rPr lang="en-US" smtClean="0"/>
              <a:pPr/>
              <a:t>‹#›</a:t>
            </a:fld>
            <a:endParaRPr lang="en-US"/>
          </a:p>
        </p:txBody>
      </p:sp>
      <p:sp>
        <p:nvSpPr>
          <p:cNvPr id="21" name="Footer Placeholder 20"/>
          <p:cNvSpPr>
            <a:spLocks noGrp="1"/>
          </p:cNvSpPr>
          <p:nvPr>
            <p:ph type="ftr" sz="quarter" idx="12"/>
          </p:nvPr>
        </p:nvSpPr>
        <p:spPr>
          <a:xfrm>
            <a:off x="457200" y="6611112"/>
            <a:ext cx="5600700" cy="228600"/>
          </a:xfrm>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4" name="Group 10"/>
          <p:cNvGrpSpPr/>
          <p:nvPr/>
        </p:nvGrpSpPr>
        <p:grpSpPr>
          <a:xfrm>
            <a:off x="0" y="6631305"/>
            <a:ext cx="9144000" cy="228600"/>
            <a:chOff x="0" y="6583680"/>
            <a:chExt cx="9144000" cy="228600"/>
          </a:xfrm>
        </p:grpSpPr>
        <p:sp>
          <p:nvSpPr>
            <p:cNvPr id="12" name="Rectangle 1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Date Placeholder 21"/>
          <p:cNvSpPr>
            <a:spLocks noGrp="1"/>
          </p:cNvSpPr>
          <p:nvPr>
            <p:ph type="dt" sz="half" idx="10"/>
          </p:nvPr>
        </p:nvSpPr>
        <p:spPr/>
        <p:txBody>
          <a:bodyPr/>
          <a:lstStyle/>
          <a:p>
            <a:fld id="{DC3E5E6E-CB95-4DF4-B586-ABD61DAA4B53}" type="datetimeFigureOut">
              <a:rPr lang="en-US" smtClean="0"/>
              <a:pPr/>
              <a:t>5/21/11</a:t>
            </a:fld>
            <a:endParaRPr lang="en-US"/>
          </a:p>
        </p:txBody>
      </p:sp>
      <p:sp>
        <p:nvSpPr>
          <p:cNvPr id="23" name="Slide Number Placeholder 22"/>
          <p:cNvSpPr>
            <a:spLocks noGrp="1"/>
          </p:cNvSpPr>
          <p:nvPr>
            <p:ph type="sldNum" sz="quarter" idx="11"/>
          </p:nvPr>
        </p:nvSpPr>
        <p:spPr/>
        <p:txBody>
          <a:bodyPr/>
          <a:lstStyle/>
          <a:p>
            <a:fld id="{E13459DC-F1D6-401D-8E83-3FCF8C47B934}" type="slidenum">
              <a:rPr lang="en-US" smtClean="0"/>
              <a:pPr/>
              <a:t>‹#›</a:t>
            </a:fld>
            <a:endParaRPr lang="en-US"/>
          </a:p>
        </p:txBody>
      </p:sp>
      <p:sp>
        <p:nvSpPr>
          <p:cNvPr id="24" name="Footer Placeholder 23"/>
          <p:cNvSpPr>
            <a:spLocks noGrp="1"/>
          </p:cNvSpPr>
          <p:nvPr>
            <p:ph type="ftr" sz="quarter" idx="12"/>
          </p:nvPr>
        </p:nvSpPr>
        <p:spPr/>
        <p:txBody>
          <a:bodyPr/>
          <a:lstStyle/>
          <a:p>
            <a:endParaRPr lang="en-US"/>
          </a:p>
        </p:txBody>
      </p:sp>
      <p:pic>
        <p:nvPicPr>
          <p:cNvPr id="11" name="Picture 10"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9144000" cy="53340"/>
          </a:xfrm>
          <a:prstGeom prst="rect">
            <a:avLst/>
          </a:prstGeom>
        </p:spPr>
      </p:pic>
      <p:pic>
        <p:nvPicPr>
          <p:cNvPr id="14" name="Picture 13" descr="2_01.jpg"/>
          <p:cNvPicPr>
            <a:picLocks noChangeAspect="1"/>
          </p:cNvPicPr>
          <p:nvPr/>
        </p:nvPicPr>
        <p:blipFill>
          <a:blip r:embed="rId3"/>
          <a:stretch>
            <a:fillRect/>
          </a:stretch>
        </p:blipFill>
        <p:spPr>
          <a:xfrm>
            <a:off x="0" y="0"/>
            <a:ext cx="9144000" cy="40386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89085"/>
            <a:ext cx="2057400" cy="553707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585216"/>
            <a:ext cx="6019800" cy="55412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4" name="Group 10"/>
          <p:cNvGrpSpPr/>
          <p:nvPr/>
        </p:nvGrpSpPr>
        <p:grpSpPr>
          <a:xfrm>
            <a:off x="0" y="6631305"/>
            <a:ext cx="9144000" cy="228600"/>
            <a:chOff x="0" y="6583680"/>
            <a:chExt cx="9144000" cy="228600"/>
          </a:xfrm>
        </p:grpSpPr>
        <p:sp>
          <p:nvSpPr>
            <p:cNvPr id="12" name="Rectangle 1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Date Placeholder 21"/>
          <p:cNvSpPr>
            <a:spLocks noGrp="1"/>
          </p:cNvSpPr>
          <p:nvPr>
            <p:ph type="dt" sz="half" idx="10"/>
          </p:nvPr>
        </p:nvSpPr>
        <p:spPr/>
        <p:txBody>
          <a:bodyPr/>
          <a:lstStyle/>
          <a:p>
            <a:fld id="{DC3E5E6E-CB95-4DF4-B586-ABD61DAA4B53}" type="datetimeFigureOut">
              <a:rPr lang="en-US" smtClean="0"/>
              <a:pPr/>
              <a:t>5/21/11</a:t>
            </a:fld>
            <a:endParaRPr lang="en-US"/>
          </a:p>
        </p:txBody>
      </p:sp>
      <p:sp>
        <p:nvSpPr>
          <p:cNvPr id="23" name="Slide Number Placeholder 22"/>
          <p:cNvSpPr>
            <a:spLocks noGrp="1"/>
          </p:cNvSpPr>
          <p:nvPr>
            <p:ph type="sldNum" sz="quarter" idx="11"/>
          </p:nvPr>
        </p:nvSpPr>
        <p:spPr/>
        <p:txBody>
          <a:bodyPr/>
          <a:lstStyle/>
          <a:p>
            <a:fld id="{E13459DC-F1D6-401D-8E83-3FCF8C47B934}" type="slidenum">
              <a:rPr lang="en-US" smtClean="0"/>
              <a:pPr/>
              <a:t>‹#›</a:t>
            </a:fld>
            <a:endParaRPr lang="en-US"/>
          </a:p>
        </p:txBody>
      </p:sp>
      <p:sp>
        <p:nvSpPr>
          <p:cNvPr id="24" name="Footer Placeholder 23"/>
          <p:cNvSpPr>
            <a:spLocks noGrp="1"/>
          </p:cNvSpPr>
          <p:nvPr>
            <p:ph type="ftr" sz="quarter" idx="12"/>
          </p:nvPr>
        </p:nvSpPr>
        <p:spPr/>
        <p:txBody>
          <a:bodyPr/>
          <a:lstStyle/>
          <a:p>
            <a:endParaRPr lang="en-US"/>
          </a:p>
        </p:txBody>
      </p:sp>
      <p:pic>
        <p:nvPicPr>
          <p:cNvPr id="11" name="Picture 10"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9144000" cy="53340"/>
          </a:xfrm>
          <a:prstGeom prst="rect">
            <a:avLst/>
          </a:prstGeom>
        </p:spPr>
      </p:pic>
      <p:pic>
        <p:nvPicPr>
          <p:cNvPr id="14" name="Picture 13" descr="2_01.jpg"/>
          <p:cNvPicPr>
            <a:picLocks noChangeAspect="1"/>
          </p:cNvPicPr>
          <p:nvPr/>
        </p:nvPicPr>
        <p:blipFill>
          <a:blip r:embed="rId3"/>
          <a:stretch>
            <a:fillRect/>
          </a:stretch>
        </p:blipFill>
        <p:spPr>
          <a:xfrm>
            <a:off x="0" y="0"/>
            <a:ext cx="9144000" cy="40386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grpSp>
        <p:nvGrpSpPr>
          <p:cNvPr id="4" name="Group 20"/>
          <p:cNvGrpSpPr/>
          <p:nvPr/>
        </p:nvGrpSpPr>
        <p:grpSpPr>
          <a:xfrm>
            <a:off x="0" y="6631305"/>
            <a:ext cx="9144000" cy="228600"/>
            <a:chOff x="0" y="6583680"/>
            <a:chExt cx="9144000" cy="228600"/>
          </a:xfrm>
        </p:grpSpPr>
        <p:sp>
          <p:nvSpPr>
            <p:cNvPr id="32" name="Rectangle 3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3" name="Picture 12"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9144000" cy="53340"/>
          </a:xfrm>
          <a:prstGeom prst="rect">
            <a:avLst/>
          </a:prstGeom>
        </p:spPr>
      </p:pic>
      <p:pic>
        <p:nvPicPr>
          <p:cNvPr id="10" name="Picture 9" descr="2_01.jpg"/>
          <p:cNvPicPr>
            <a:picLocks noChangeAspect="1"/>
          </p:cNvPicPr>
          <p:nvPr/>
        </p:nvPicPr>
        <p:blipFill>
          <a:blip r:embed="rId3"/>
          <a:stretch>
            <a:fillRect/>
          </a:stretch>
        </p:blipFill>
        <p:spPr>
          <a:xfrm>
            <a:off x="0" y="0"/>
            <a:ext cx="9144000" cy="40386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Date Placeholder 16"/>
          <p:cNvSpPr>
            <a:spLocks noGrp="1"/>
          </p:cNvSpPr>
          <p:nvPr>
            <p:ph type="dt" sz="half" idx="10"/>
          </p:nvPr>
        </p:nvSpPr>
        <p:spPr/>
        <p:txBody>
          <a:bodyPr/>
          <a:lstStyle/>
          <a:p>
            <a:fld id="{DC3E5E6E-CB95-4DF4-B586-ABD61DAA4B53}" type="datetimeFigureOut">
              <a:rPr lang="en-US" smtClean="0"/>
              <a:pPr/>
              <a:t>5/21/11</a:t>
            </a:fld>
            <a:endParaRPr lang="en-US"/>
          </a:p>
        </p:txBody>
      </p:sp>
      <p:sp>
        <p:nvSpPr>
          <p:cNvPr id="18" name="Slide Number Placeholder 17"/>
          <p:cNvSpPr>
            <a:spLocks noGrp="1"/>
          </p:cNvSpPr>
          <p:nvPr>
            <p:ph type="sldNum" sz="quarter" idx="11"/>
          </p:nvPr>
        </p:nvSpPr>
        <p:spPr/>
        <p:txBody>
          <a:bodyPr/>
          <a:lstStyle/>
          <a:p>
            <a:fld id="{E13459DC-F1D6-401D-8E83-3FCF8C47B934}" type="slidenum">
              <a:rPr lang="en-US" smtClean="0"/>
              <a:pPr/>
              <a:t>‹#›</a:t>
            </a:fld>
            <a:endParaRPr lang="en-US"/>
          </a:p>
        </p:txBody>
      </p:sp>
      <p:sp>
        <p:nvSpPr>
          <p:cNvPr id="20" name="Footer Placeholder 19"/>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grpSp>
        <p:nvGrpSpPr>
          <p:cNvPr id="4" name="Group 22"/>
          <p:cNvGrpSpPr/>
          <p:nvPr/>
        </p:nvGrpSpPr>
        <p:grpSpPr>
          <a:xfrm>
            <a:off x="1438274" y="6629400"/>
            <a:ext cx="7705726" cy="228600"/>
            <a:chOff x="1438274" y="6629400"/>
            <a:chExt cx="7705726" cy="228600"/>
          </a:xfrm>
        </p:grpSpPr>
        <p:sp>
          <p:nvSpPr>
            <p:cNvPr id="27" name="Rectangle 26"/>
            <p:cNvSpPr/>
            <p:nvPr/>
          </p:nvSpPr>
          <p:spPr>
            <a:xfrm>
              <a:off x="8763000" y="662940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7142480" y="662940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1438274" y="6629400"/>
              <a:ext cx="5663565"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1752600" y="5245101"/>
            <a:ext cx="6934199" cy="1155700"/>
          </a:xfrm>
        </p:spPr>
        <p:txBody>
          <a:bodyPr anchor="t">
            <a:normAutofit/>
          </a:bodyPr>
          <a:lstStyle>
            <a:lvl1pPr algn="r">
              <a:defRPr sz="4200" b="0" i="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752600" y="4114800"/>
            <a:ext cx="6934199" cy="1130300"/>
          </a:xfrm>
        </p:spPr>
        <p:txBody>
          <a:bodyPr anchor="b">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10" name="Picture 9" descr="9_01.jpg"/>
          <p:cNvPicPr>
            <a:picLocks noChangeAspect="1"/>
          </p:cNvPicPr>
          <p:nvPr/>
        </p:nvPicPr>
        <p:blipFill>
          <a:blip r:embed="rId2"/>
          <a:stretch>
            <a:fillRect/>
          </a:stretch>
        </p:blipFill>
        <p:spPr>
          <a:xfrm>
            <a:off x="0" y="0"/>
            <a:ext cx="1363980" cy="6858000"/>
          </a:xfrm>
          <a:prstGeom prst="rect">
            <a:avLst/>
          </a:prstGeom>
        </p:spPr>
      </p:pic>
      <p:sp>
        <p:nvSpPr>
          <p:cNvPr id="24" name="Date Placeholder 23"/>
          <p:cNvSpPr>
            <a:spLocks noGrp="1"/>
          </p:cNvSpPr>
          <p:nvPr>
            <p:ph type="dt" sz="half" idx="10"/>
          </p:nvPr>
        </p:nvSpPr>
        <p:spPr>
          <a:xfrm>
            <a:off x="7162800" y="6610350"/>
            <a:ext cx="1524000" cy="246888"/>
          </a:xfrm>
        </p:spPr>
        <p:txBody>
          <a:bodyPr/>
          <a:lstStyle/>
          <a:p>
            <a:fld id="{DC3E5E6E-CB95-4DF4-B586-ABD61DAA4B53}" type="datetimeFigureOut">
              <a:rPr lang="en-US" smtClean="0"/>
              <a:pPr/>
              <a:t>5/21/11</a:t>
            </a:fld>
            <a:endParaRPr lang="en-US"/>
          </a:p>
        </p:txBody>
      </p:sp>
      <p:sp>
        <p:nvSpPr>
          <p:cNvPr id="25" name="Slide Number Placeholder 24"/>
          <p:cNvSpPr>
            <a:spLocks noGrp="1"/>
          </p:cNvSpPr>
          <p:nvPr>
            <p:ph type="sldNum" sz="quarter" idx="11"/>
          </p:nvPr>
        </p:nvSpPr>
        <p:spPr>
          <a:xfrm>
            <a:off x="8742680" y="6610350"/>
            <a:ext cx="381000" cy="246888"/>
          </a:xfrm>
        </p:spPr>
        <p:txBody>
          <a:bodyPr/>
          <a:lstStyle/>
          <a:p>
            <a:fld id="{E13459DC-F1D6-401D-8E83-3FCF8C47B934}" type="slidenum">
              <a:rPr lang="en-US" smtClean="0"/>
              <a:pPr/>
              <a:t>‹#›</a:t>
            </a:fld>
            <a:endParaRPr lang="en-US"/>
          </a:p>
        </p:txBody>
      </p:sp>
      <p:sp>
        <p:nvSpPr>
          <p:cNvPr id="26" name="Footer Placeholder 25"/>
          <p:cNvSpPr>
            <a:spLocks noGrp="1"/>
          </p:cNvSpPr>
          <p:nvPr>
            <p:ph type="ftr" sz="quarter" idx="12"/>
          </p:nvPr>
        </p:nvSpPr>
        <p:spPr>
          <a:xfrm>
            <a:off x="1524000" y="6610350"/>
            <a:ext cx="5562600" cy="247650"/>
          </a:xfrm>
        </p:spPr>
        <p:txBody>
          <a:bodyPr/>
          <a:lstStyle/>
          <a:p>
            <a:endParaRPr lang="en-US"/>
          </a:p>
        </p:txBody>
      </p:sp>
      <p:pic>
        <p:nvPicPr>
          <p:cNvPr id="20" name="Picture 19" descr="vert_bar_02.png"/>
          <p:cNvPicPr preferRelativeResize="0">
            <a:picLocks/>
          </p:cNvPicPr>
          <p:nvPr/>
        </p:nvPicPr>
        <p:blipFill>
          <a:blip r:embed="rId3">
            <a:duotone>
              <a:schemeClr val="accent3">
                <a:shade val="45000"/>
                <a:satMod val="135000"/>
              </a:schemeClr>
              <a:prstClr val="white"/>
            </a:duotone>
          </a:blip>
          <a:stretch>
            <a:fillRect/>
          </a:stretch>
        </p:blipFill>
        <p:spPr>
          <a:xfrm>
            <a:off x="1362456" y="0"/>
            <a:ext cx="73152" cy="6858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13" name="Picture 12" descr="bar_06.png"/>
          <p:cNvPicPr>
            <a:picLocks noChangeAspect="1"/>
          </p:cNvPicPr>
          <p:nvPr/>
        </p:nvPicPr>
        <p:blipFill>
          <a:blip r:embed="rId2">
            <a:duotone>
              <a:schemeClr val="accent4">
                <a:shade val="45000"/>
                <a:satMod val="135000"/>
              </a:schemeClr>
              <a:prstClr val="white"/>
            </a:duotone>
          </a:blip>
          <a:stretch>
            <a:fillRect/>
          </a:stretch>
        </p:blipFill>
        <p:spPr>
          <a:xfrm>
            <a:off x="0" y="403860"/>
            <a:ext cx="9144000" cy="5334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pic>
        <p:nvPicPr>
          <p:cNvPr id="12" name="Picture 11" descr="3_01.jpg"/>
          <p:cNvPicPr>
            <a:picLocks noChangeAspect="1"/>
          </p:cNvPicPr>
          <p:nvPr/>
        </p:nvPicPr>
        <p:blipFill>
          <a:blip r:embed="rId3"/>
          <a:stretch>
            <a:fillRect/>
          </a:stretch>
        </p:blipFill>
        <p:spPr>
          <a:xfrm>
            <a:off x="0" y="0"/>
            <a:ext cx="9144000" cy="403860"/>
          </a:xfrm>
          <a:prstGeom prst="rect">
            <a:avLst/>
          </a:prstGeom>
        </p:spPr>
      </p:pic>
      <p:sp>
        <p:nvSpPr>
          <p:cNvPr id="14" name="Content Placeholder 13"/>
          <p:cNvSpPr>
            <a:spLocks noGrp="1"/>
          </p:cNvSpPr>
          <p:nvPr>
            <p:ph sz="quarter" idx="13"/>
          </p:nvPr>
        </p:nvSpPr>
        <p:spPr>
          <a:xfrm>
            <a:off x="457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Content Placeholder 15"/>
          <p:cNvSpPr>
            <a:spLocks noGrp="1"/>
          </p:cNvSpPr>
          <p:nvPr>
            <p:ph sz="quarter" idx="14"/>
          </p:nvPr>
        </p:nvSpPr>
        <p:spPr>
          <a:xfrm>
            <a:off x="4648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3" name="Group 14"/>
          <p:cNvGrpSpPr/>
          <p:nvPr/>
        </p:nvGrpSpPr>
        <p:grpSpPr>
          <a:xfrm>
            <a:off x="0" y="6631305"/>
            <a:ext cx="9144000" cy="228600"/>
            <a:chOff x="0" y="6583680"/>
            <a:chExt cx="9144000" cy="228600"/>
          </a:xfrm>
        </p:grpSpPr>
        <p:sp>
          <p:nvSpPr>
            <p:cNvPr id="17" name="Rectangle 16"/>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Date Placeholder 19"/>
          <p:cNvSpPr>
            <a:spLocks noGrp="1"/>
          </p:cNvSpPr>
          <p:nvPr>
            <p:ph type="dt" sz="half" idx="15"/>
          </p:nvPr>
        </p:nvSpPr>
        <p:spPr/>
        <p:txBody>
          <a:bodyPr/>
          <a:lstStyle/>
          <a:p>
            <a:fld id="{DC3E5E6E-CB95-4DF4-B586-ABD61DAA4B53}" type="datetimeFigureOut">
              <a:rPr lang="en-US" smtClean="0"/>
              <a:pPr/>
              <a:t>5/21/11</a:t>
            </a:fld>
            <a:endParaRPr lang="en-US"/>
          </a:p>
        </p:txBody>
      </p:sp>
      <p:sp>
        <p:nvSpPr>
          <p:cNvPr id="21" name="Slide Number Placeholder 20"/>
          <p:cNvSpPr>
            <a:spLocks noGrp="1"/>
          </p:cNvSpPr>
          <p:nvPr>
            <p:ph type="sldNum" sz="quarter" idx="16"/>
          </p:nvPr>
        </p:nvSpPr>
        <p:spPr/>
        <p:txBody>
          <a:bodyPr/>
          <a:lstStyle/>
          <a:p>
            <a:fld id="{E13459DC-F1D6-401D-8E83-3FCF8C47B934}" type="slidenum">
              <a:rPr lang="en-US" smtClean="0"/>
              <a:pPr/>
              <a:t>‹#›</a:t>
            </a:fld>
            <a:endParaRPr lang="en-US"/>
          </a:p>
        </p:txBody>
      </p:sp>
      <p:sp>
        <p:nvSpPr>
          <p:cNvPr id="22" name="Footer Placeholder 21"/>
          <p:cNvSpPr>
            <a:spLocks noGrp="1"/>
          </p:cNvSpPr>
          <p:nvPr>
            <p:ph type="ftr" sz="quarter" idx="17"/>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981200"/>
            <a:ext cx="4040188" cy="411162"/>
          </a:xfrm>
        </p:spPr>
        <p:txBody>
          <a:bodyPr lIns="0" rIns="0" anchor="b">
            <a:noAutofit/>
          </a:bodyPr>
          <a:lstStyle>
            <a:lvl1pPr marL="0" indent="0">
              <a:lnSpc>
                <a:spcPct val="100000"/>
              </a:lnSpc>
              <a:buNone/>
              <a:defRPr sz="16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pic>
        <p:nvPicPr>
          <p:cNvPr id="14" name="Picture 13" descr="4_01.jpg"/>
          <p:cNvPicPr>
            <a:picLocks noChangeAspect="1"/>
          </p:cNvPicPr>
          <p:nvPr/>
        </p:nvPicPr>
        <p:blipFill>
          <a:blip r:embed="rId2"/>
          <a:stretch>
            <a:fillRect/>
          </a:stretch>
        </p:blipFill>
        <p:spPr>
          <a:xfrm>
            <a:off x="0" y="0"/>
            <a:ext cx="9144000" cy="403860"/>
          </a:xfrm>
          <a:prstGeom prst="rect">
            <a:avLst/>
          </a:prstGeom>
        </p:spPr>
      </p:pic>
      <p:sp>
        <p:nvSpPr>
          <p:cNvPr id="15" name="Text Placeholder 2"/>
          <p:cNvSpPr>
            <a:spLocks noGrp="1"/>
          </p:cNvSpPr>
          <p:nvPr>
            <p:ph type="body" idx="13"/>
          </p:nvPr>
        </p:nvSpPr>
        <p:spPr>
          <a:xfrm>
            <a:off x="4648200" y="1981200"/>
            <a:ext cx="4040188" cy="411162"/>
          </a:xfrm>
        </p:spPr>
        <p:txBody>
          <a:bodyPr lIns="0" rIns="0" anchor="b">
            <a:noAutofit/>
          </a:bodyPr>
          <a:lstStyle>
            <a:lvl1pPr marL="0" indent="0">
              <a:lnSpc>
                <a:spcPct val="100000"/>
              </a:lnSpc>
              <a:buNone/>
              <a:defRPr sz="16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7" name="Content Placeholder 16"/>
          <p:cNvSpPr>
            <a:spLocks noGrp="1"/>
          </p:cNvSpPr>
          <p:nvPr>
            <p:ph sz="quarter" idx="14"/>
          </p:nvPr>
        </p:nvSpPr>
        <p:spPr>
          <a:xfrm>
            <a:off x="457200" y="2438400"/>
            <a:ext cx="40386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9" name="Content Placeholder 18"/>
          <p:cNvSpPr>
            <a:spLocks noGrp="1"/>
          </p:cNvSpPr>
          <p:nvPr>
            <p:ph sz="quarter" idx="15"/>
          </p:nvPr>
        </p:nvSpPr>
        <p:spPr>
          <a:xfrm>
            <a:off x="4648200" y="2438400"/>
            <a:ext cx="40386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bar_06.png"/>
          <p:cNvPicPr>
            <a:picLocks noChangeAspect="1"/>
          </p:cNvPicPr>
          <p:nvPr/>
        </p:nvPicPr>
        <p:blipFill>
          <a:blip r:embed="rId3">
            <a:duotone>
              <a:schemeClr val="accent5">
                <a:shade val="45000"/>
                <a:satMod val="135000"/>
              </a:schemeClr>
              <a:prstClr val="white"/>
            </a:duotone>
          </a:blip>
          <a:stretch>
            <a:fillRect/>
          </a:stretch>
        </p:blipFill>
        <p:spPr>
          <a:xfrm>
            <a:off x="0" y="403860"/>
            <a:ext cx="9144000" cy="53340"/>
          </a:xfrm>
          <a:prstGeom prst="rect">
            <a:avLst/>
          </a:prstGeom>
        </p:spPr>
      </p:pic>
      <p:grpSp>
        <p:nvGrpSpPr>
          <p:cNvPr id="4" name="Group 17"/>
          <p:cNvGrpSpPr/>
          <p:nvPr/>
        </p:nvGrpSpPr>
        <p:grpSpPr>
          <a:xfrm>
            <a:off x="0" y="6631305"/>
            <a:ext cx="9144000" cy="228600"/>
            <a:chOff x="0" y="6583680"/>
            <a:chExt cx="9144000" cy="228600"/>
          </a:xfrm>
        </p:grpSpPr>
        <p:sp>
          <p:nvSpPr>
            <p:cNvPr id="20" name="Rectangle 19"/>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Date Placeholder 22"/>
          <p:cNvSpPr>
            <a:spLocks noGrp="1"/>
          </p:cNvSpPr>
          <p:nvPr>
            <p:ph type="dt" sz="half" idx="16"/>
          </p:nvPr>
        </p:nvSpPr>
        <p:spPr/>
        <p:txBody>
          <a:bodyPr/>
          <a:lstStyle/>
          <a:p>
            <a:fld id="{DC3E5E6E-CB95-4DF4-B586-ABD61DAA4B53}" type="datetimeFigureOut">
              <a:rPr lang="en-US" smtClean="0"/>
              <a:pPr/>
              <a:t>5/21/11</a:t>
            </a:fld>
            <a:endParaRPr lang="en-US"/>
          </a:p>
        </p:txBody>
      </p:sp>
      <p:sp>
        <p:nvSpPr>
          <p:cNvPr id="24" name="Slide Number Placeholder 23"/>
          <p:cNvSpPr>
            <a:spLocks noGrp="1"/>
          </p:cNvSpPr>
          <p:nvPr>
            <p:ph type="sldNum" sz="quarter" idx="17"/>
          </p:nvPr>
        </p:nvSpPr>
        <p:spPr/>
        <p:txBody>
          <a:bodyPr/>
          <a:lstStyle/>
          <a:p>
            <a:fld id="{E13459DC-F1D6-401D-8E83-3FCF8C47B934}" type="slidenum">
              <a:rPr lang="en-US" smtClean="0"/>
              <a:pPr/>
              <a:t>‹#›</a:t>
            </a:fld>
            <a:endParaRPr lang="en-US"/>
          </a:p>
        </p:txBody>
      </p:sp>
      <p:sp>
        <p:nvSpPr>
          <p:cNvPr id="25" name="Footer Placeholder 24"/>
          <p:cNvSpPr>
            <a:spLocks noGrp="1"/>
          </p:cNvSpPr>
          <p:nvPr>
            <p:ph type="ftr" sz="quarter" idx="18"/>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 name="Picture 9" descr="2_01.jpg"/>
          <p:cNvPicPr>
            <a:picLocks noChangeAspect="1"/>
          </p:cNvPicPr>
          <p:nvPr/>
        </p:nvPicPr>
        <p:blipFill>
          <a:blip r:embed="rId2"/>
          <a:stretch>
            <a:fillRect/>
          </a:stretch>
        </p:blipFill>
        <p:spPr>
          <a:xfrm>
            <a:off x="0" y="0"/>
            <a:ext cx="9144000" cy="403860"/>
          </a:xfrm>
          <a:prstGeom prst="rect">
            <a:avLst/>
          </a:prstGeom>
        </p:spPr>
      </p:pic>
      <p:pic>
        <p:nvPicPr>
          <p:cNvPr id="11" name="Picture 10" descr="bar_06.png"/>
          <p:cNvPicPr>
            <a:picLocks noChangeAspect="1"/>
          </p:cNvPicPr>
          <p:nvPr/>
        </p:nvPicPr>
        <p:blipFill>
          <a:blip r:embed="rId3">
            <a:duotone>
              <a:schemeClr val="accent6">
                <a:shade val="45000"/>
                <a:satMod val="135000"/>
              </a:schemeClr>
              <a:prstClr val="white"/>
            </a:duotone>
          </a:blip>
          <a:stretch>
            <a:fillRect/>
          </a:stretch>
        </p:blipFill>
        <p:spPr>
          <a:xfrm>
            <a:off x="0" y="403860"/>
            <a:ext cx="9144000" cy="53340"/>
          </a:xfrm>
          <a:prstGeom prst="rect">
            <a:avLst/>
          </a:prstGeom>
        </p:spPr>
      </p:pic>
      <p:grpSp>
        <p:nvGrpSpPr>
          <p:cNvPr id="3" name="Group 11"/>
          <p:cNvGrpSpPr/>
          <p:nvPr/>
        </p:nvGrpSpPr>
        <p:grpSpPr>
          <a:xfrm>
            <a:off x="0" y="6631305"/>
            <a:ext cx="9144000" cy="228600"/>
            <a:chOff x="0" y="6583680"/>
            <a:chExt cx="9144000" cy="228600"/>
          </a:xfrm>
        </p:grpSpPr>
        <p:sp>
          <p:nvSpPr>
            <p:cNvPr id="13" name="Rectangle 12"/>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Date Placeholder 15"/>
          <p:cNvSpPr>
            <a:spLocks noGrp="1"/>
          </p:cNvSpPr>
          <p:nvPr>
            <p:ph type="dt" sz="half" idx="10"/>
          </p:nvPr>
        </p:nvSpPr>
        <p:spPr/>
        <p:txBody>
          <a:bodyPr/>
          <a:lstStyle/>
          <a:p>
            <a:fld id="{DC3E5E6E-CB95-4DF4-B586-ABD61DAA4B53}" type="datetimeFigureOut">
              <a:rPr lang="en-US" smtClean="0"/>
              <a:pPr/>
              <a:t>5/21/11</a:t>
            </a:fld>
            <a:endParaRPr lang="en-US"/>
          </a:p>
        </p:txBody>
      </p:sp>
      <p:sp>
        <p:nvSpPr>
          <p:cNvPr id="17" name="Slide Number Placeholder 16"/>
          <p:cNvSpPr>
            <a:spLocks noGrp="1"/>
          </p:cNvSpPr>
          <p:nvPr>
            <p:ph type="sldNum" sz="quarter" idx="11"/>
          </p:nvPr>
        </p:nvSpPr>
        <p:spPr/>
        <p:txBody>
          <a:bodyPr/>
          <a:lstStyle/>
          <a:p>
            <a:fld id="{E13459DC-F1D6-401D-8E83-3FCF8C47B934}" type="slidenum">
              <a:rPr lang="en-US" smtClean="0"/>
              <a:pPr/>
              <a:t>‹#›</a:t>
            </a:fld>
            <a:endParaRPr lang="en-US"/>
          </a:p>
        </p:txBody>
      </p:sp>
      <p:sp>
        <p:nvSpPr>
          <p:cNvPr id="18" name="Footer Placeholder 17"/>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grpSp>
        <p:nvGrpSpPr>
          <p:cNvPr id="2" name="Group 8"/>
          <p:cNvGrpSpPr/>
          <p:nvPr/>
        </p:nvGrpSpPr>
        <p:grpSpPr>
          <a:xfrm>
            <a:off x="0" y="6631305"/>
            <a:ext cx="9144000" cy="228600"/>
            <a:chOff x="0" y="6583680"/>
            <a:chExt cx="9144000" cy="228600"/>
          </a:xfrm>
        </p:grpSpPr>
        <p:sp>
          <p:nvSpPr>
            <p:cNvPr id="10" name="Rectangle 9"/>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Date Placeholder 12"/>
          <p:cNvSpPr>
            <a:spLocks noGrp="1"/>
          </p:cNvSpPr>
          <p:nvPr>
            <p:ph type="dt" sz="half" idx="10"/>
          </p:nvPr>
        </p:nvSpPr>
        <p:spPr/>
        <p:txBody>
          <a:bodyPr/>
          <a:lstStyle/>
          <a:p>
            <a:fld id="{DC3E5E6E-CB95-4DF4-B586-ABD61DAA4B53}" type="datetimeFigureOut">
              <a:rPr lang="en-US" smtClean="0"/>
              <a:pPr/>
              <a:t>5/21/11</a:t>
            </a:fld>
            <a:endParaRPr lang="en-US"/>
          </a:p>
        </p:txBody>
      </p:sp>
      <p:sp>
        <p:nvSpPr>
          <p:cNvPr id="14" name="Slide Number Placeholder 13"/>
          <p:cNvSpPr>
            <a:spLocks noGrp="1"/>
          </p:cNvSpPr>
          <p:nvPr>
            <p:ph type="sldNum" sz="quarter" idx="11"/>
          </p:nvPr>
        </p:nvSpPr>
        <p:spPr/>
        <p:txBody>
          <a:bodyPr/>
          <a:lstStyle/>
          <a:p>
            <a:fld id="{E13459DC-F1D6-401D-8E83-3FCF8C47B934}" type="slidenum">
              <a:rPr lang="en-US" smtClean="0"/>
              <a:pPr/>
              <a:t>‹#›</a:t>
            </a:fld>
            <a:endParaRPr lang="en-US"/>
          </a:p>
        </p:txBody>
      </p:sp>
      <p:sp>
        <p:nvSpPr>
          <p:cNvPr id="22" name="Footer Placeholder 21"/>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pic>
        <p:nvPicPr>
          <p:cNvPr id="12" name="Picture 11" descr="3_01.jpg"/>
          <p:cNvPicPr>
            <a:picLocks noChangeAspect="1"/>
          </p:cNvPicPr>
          <p:nvPr/>
        </p:nvPicPr>
        <p:blipFill>
          <a:blip r:embed="rId2"/>
          <a:stretch>
            <a:fillRect/>
          </a:stretch>
        </p:blipFill>
        <p:spPr>
          <a:xfrm>
            <a:off x="0" y="0"/>
            <a:ext cx="9144000" cy="403860"/>
          </a:xfrm>
          <a:prstGeom prst="rect">
            <a:avLst/>
          </a:prstGeom>
        </p:spPr>
      </p:pic>
      <p:sp>
        <p:nvSpPr>
          <p:cNvPr id="13" name="Text Placeholder 2"/>
          <p:cNvSpPr>
            <a:spLocks noGrp="1"/>
          </p:cNvSpPr>
          <p:nvPr>
            <p:ph type="title"/>
          </p:nvPr>
        </p:nvSpPr>
        <p:spPr>
          <a:xfrm>
            <a:off x="457200" y="1524000"/>
            <a:ext cx="3352800" cy="914400"/>
          </a:xfrm>
        </p:spPr>
        <p:txBody>
          <a:bodyPr lIns="0" rIns="0" anchor="b">
            <a:noAutofit/>
          </a:bodyPr>
          <a:lstStyle>
            <a:lvl1pPr marL="0" indent="0">
              <a:lnSpc>
                <a:spcPct val="100000"/>
              </a:lnSpc>
              <a:buNone/>
              <a:defRPr sz="18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title style</a:t>
            </a:r>
          </a:p>
        </p:txBody>
      </p:sp>
      <p:sp>
        <p:nvSpPr>
          <p:cNvPr id="15" name="Content Placeholder 14"/>
          <p:cNvSpPr>
            <a:spLocks noGrp="1"/>
          </p:cNvSpPr>
          <p:nvPr>
            <p:ph sz="quarter" idx="14"/>
          </p:nvPr>
        </p:nvSpPr>
        <p:spPr>
          <a:xfrm>
            <a:off x="4419600" y="1524000"/>
            <a:ext cx="42672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idx="2"/>
          </p:nvPr>
        </p:nvSpPr>
        <p:spPr>
          <a:xfrm>
            <a:off x="457201" y="2514599"/>
            <a:ext cx="3352800" cy="3127248"/>
          </a:xfrm>
        </p:spPr>
        <p:txBody>
          <a:bodyPr/>
          <a:lstStyle>
            <a:lvl1pPr marL="0" indent="0">
              <a:lnSpc>
                <a:spcPct val="150000"/>
              </a:lnSpc>
              <a:spcBef>
                <a:spcPts val="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14" name="Picture 13" descr="bar_06.png"/>
          <p:cNvPicPr>
            <a:picLocks noChangeAspect="1"/>
          </p:cNvPicPr>
          <p:nvPr/>
        </p:nvPicPr>
        <p:blipFill>
          <a:blip r:embed="rId3">
            <a:duotone>
              <a:schemeClr val="accent1">
                <a:shade val="45000"/>
                <a:satMod val="135000"/>
              </a:schemeClr>
              <a:prstClr val="white"/>
            </a:duotone>
          </a:blip>
          <a:stretch>
            <a:fillRect/>
          </a:stretch>
        </p:blipFill>
        <p:spPr>
          <a:xfrm>
            <a:off x="0" y="403860"/>
            <a:ext cx="9144000" cy="53340"/>
          </a:xfrm>
          <a:prstGeom prst="rect">
            <a:avLst/>
          </a:prstGeom>
        </p:spPr>
      </p:pic>
      <p:grpSp>
        <p:nvGrpSpPr>
          <p:cNvPr id="2" name="Group 15"/>
          <p:cNvGrpSpPr/>
          <p:nvPr/>
        </p:nvGrpSpPr>
        <p:grpSpPr>
          <a:xfrm>
            <a:off x="0" y="6631305"/>
            <a:ext cx="9144000" cy="228600"/>
            <a:chOff x="0" y="6583680"/>
            <a:chExt cx="9144000" cy="228600"/>
          </a:xfrm>
        </p:grpSpPr>
        <p:sp>
          <p:nvSpPr>
            <p:cNvPr id="17" name="Rectangle 16"/>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Date Placeholder 19"/>
          <p:cNvSpPr>
            <a:spLocks noGrp="1"/>
          </p:cNvSpPr>
          <p:nvPr>
            <p:ph type="dt" sz="half" idx="15"/>
          </p:nvPr>
        </p:nvSpPr>
        <p:spPr/>
        <p:txBody>
          <a:bodyPr/>
          <a:lstStyle/>
          <a:p>
            <a:fld id="{DC3E5E6E-CB95-4DF4-B586-ABD61DAA4B53}" type="datetimeFigureOut">
              <a:rPr lang="en-US" smtClean="0"/>
              <a:pPr/>
              <a:t>5/21/11</a:t>
            </a:fld>
            <a:endParaRPr lang="en-US"/>
          </a:p>
        </p:txBody>
      </p:sp>
      <p:sp>
        <p:nvSpPr>
          <p:cNvPr id="21" name="Slide Number Placeholder 20"/>
          <p:cNvSpPr>
            <a:spLocks noGrp="1"/>
          </p:cNvSpPr>
          <p:nvPr>
            <p:ph type="sldNum" sz="quarter" idx="16"/>
          </p:nvPr>
        </p:nvSpPr>
        <p:spPr/>
        <p:txBody>
          <a:bodyPr/>
          <a:lstStyle/>
          <a:p>
            <a:fld id="{E13459DC-F1D6-401D-8E83-3FCF8C47B934}" type="slidenum">
              <a:rPr lang="en-US" smtClean="0"/>
              <a:pPr/>
              <a:t>‹#›</a:t>
            </a:fld>
            <a:endParaRPr lang="en-US"/>
          </a:p>
        </p:txBody>
      </p:sp>
      <p:sp>
        <p:nvSpPr>
          <p:cNvPr id="22" name="Footer Placeholder 21"/>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grpSp>
        <p:nvGrpSpPr>
          <p:cNvPr id="12" name="Group 15"/>
          <p:cNvGrpSpPr/>
          <p:nvPr/>
        </p:nvGrpSpPr>
        <p:grpSpPr>
          <a:xfrm>
            <a:off x="0" y="6631305"/>
            <a:ext cx="9144000" cy="228600"/>
            <a:chOff x="0" y="6583680"/>
            <a:chExt cx="9144000" cy="228600"/>
          </a:xfrm>
        </p:grpSpPr>
        <p:sp>
          <p:nvSpPr>
            <p:cNvPr id="13" name="Rectangle 12"/>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457200" y="1527048"/>
            <a:ext cx="3355848" cy="914400"/>
          </a:xfrm>
        </p:spPr>
        <p:txBody>
          <a:bodyPr anchor="b">
            <a:normAutofit/>
          </a:bodyPr>
          <a:lstStyle>
            <a:lvl1pPr algn="l">
              <a:defRPr lang="en-US" sz="1800" b="1" i="0" kern="1200" cap="all" spc="100" baseline="0" dirty="0" smtClean="0">
                <a:solidFill>
                  <a:schemeClr val="tx2"/>
                </a:solidFill>
                <a:latin typeface="+mn-lt"/>
                <a:ea typeface="+mn-ea"/>
                <a:cs typeface="+mn-cs"/>
              </a:defRPr>
            </a:lvl1pPr>
          </a:lstStyle>
          <a:p>
            <a:pPr marL="0" lvl="0" indent="0" algn="l" defTabSz="914400" rtl="0" eaLnBrk="1" latinLnBrk="0" hangingPunct="1">
              <a:lnSpc>
                <a:spcPct val="100000"/>
              </a:lnSpc>
              <a:spcBef>
                <a:spcPct val="20000"/>
              </a:spcBef>
              <a:spcAft>
                <a:spcPts val="600"/>
              </a:spcAft>
              <a:buFont typeface="Wingdings" pitchFamily="2" charset="2"/>
              <a:buNone/>
            </a:pPr>
            <a:r>
              <a:rPr lang="en-US" smtClean="0"/>
              <a:t>Click to edit Master title style</a:t>
            </a:r>
            <a:endParaRPr lang="en-US" dirty="0"/>
          </a:p>
        </p:txBody>
      </p:sp>
      <p:sp>
        <p:nvSpPr>
          <p:cNvPr id="3" name="Picture Placeholder 2"/>
          <p:cNvSpPr>
            <a:spLocks noGrp="1"/>
          </p:cNvSpPr>
          <p:nvPr>
            <p:ph type="pic" idx="1"/>
          </p:nvPr>
        </p:nvSpPr>
        <p:spPr>
          <a:xfrm>
            <a:off x="4425696" y="1554480"/>
            <a:ext cx="4270248" cy="4059936"/>
          </a:xfrm>
          <a:solidFill>
            <a:schemeClr val="bg1"/>
          </a:solidFill>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514600"/>
            <a:ext cx="3355848" cy="3127248"/>
          </a:xfrm>
        </p:spPr>
        <p:txBody>
          <a:bodyPr/>
          <a:lstStyle>
            <a:lvl1pPr marL="0" indent="0">
              <a:lnSpc>
                <a:spcPct val="150000"/>
              </a:lnSpc>
              <a:spcBef>
                <a:spcPts val="0"/>
              </a:spcBef>
              <a:buNone/>
              <a:defRPr lang="en-US" sz="1400" kern="1200" baseline="0" dirty="0" smtClean="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3E5E6E-CB95-4DF4-B586-ABD61DAA4B53}" type="datetimeFigureOut">
              <a:rPr lang="en-US" smtClean="0"/>
              <a:pPr/>
              <a:t>5/21/11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3459DC-F1D6-401D-8E83-3FCF8C47B934}" type="slidenum">
              <a:rPr lang="en-US" smtClean="0"/>
              <a:pPr/>
              <a:t>‹#›</a:t>
            </a:fld>
            <a:endParaRPr lang="en-US"/>
          </a:p>
        </p:txBody>
      </p:sp>
      <p:pic>
        <p:nvPicPr>
          <p:cNvPr id="8" name="Picture 7" descr="4_01.jpg"/>
          <p:cNvPicPr>
            <a:picLocks noChangeAspect="1"/>
          </p:cNvPicPr>
          <p:nvPr/>
        </p:nvPicPr>
        <p:blipFill>
          <a:blip r:embed="rId2"/>
          <a:stretch>
            <a:fillRect/>
          </a:stretch>
        </p:blipFill>
        <p:spPr>
          <a:xfrm>
            <a:off x="0" y="0"/>
            <a:ext cx="9144000" cy="403860"/>
          </a:xfrm>
          <a:prstGeom prst="rect">
            <a:avLst/>
          </a:prstGeom>
        </p:spPr>
      </p:pic>
      <p:pic>
        <p:nvPicPr>
          <p:cNvPr id="9" name="Picture 8" descr="bar_06.png"/>
          <p:cNvPicPr>
            <a:picLocks noChangeAspect="1"/>
          </p:cNvPicPr>
          <p:nvPr/>
        </p:nvPicPr>
        <p:blipFill>
          <a:blip r:embed="rId3">
            <a:duotone>
              <a:schemeClr val="accent2">
                <a:shade val="45000"/>
                <a:satMod val="135000"/>
              </a:schemeClr>
              <a:prstClr val="white"/>
            </a:duotone>
          </a:blip>
          <a:stretch>
            <a:fillRect/>
          </a:stretch>
        </p:blipFill>
        <p:spPr>
          <a:xfrm>
            <a:off x="0" y="403860"/>
            <a:ext cx="9144000" cy="53340"/>
          </a:xfrm>
          <a:prstGeom prst="rect">
            <a:avLst/>
          </a:prstGeom>
        </p:spPr>
      </p:pic>
      <p:cxnSp>
        <p:nvCxnSpPr>
          <p:cNvPr id="10" name="Straight Connector 9"/>
          <p:cNvCxnSpPr/>
          <p:nvPr/>
        </p:nvCxnSpPr>
        <p:spPr>
          <a:xfrm>
            <a:off x="4419600" y="1524000"/>
            <a:ext cx="4267200"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419600" y="5637212"/>
            <a:ext cx="4267200"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bg1">
                  <a:alpha val="0"/>
                </a:schemeClr>
              </a:gs>
              <a:gs pos="34000">
                <a:schemeClr val="bg1">
                  <a:lumMod val="75000"/>
                  <a:alpha val="61000"/>
                </a:schemeClr>
              </a:gs>
              <a:gs pos="38000">
                <a:schemeClr val="bg1">
                  <a:lumMod val="75000"/>
                  <a:alpha val="76000"/>
                </a:schemeClr>
              </a:gs>
              <a:gs pos="100000">
                <a:schemeClr val="bg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990600"/>
            <a:ext cx="8229600" cy="9144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981200"/>
            <a:ext cx="8229600" cy="4144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6610350"/>
            <a:ext cx="1524000" cy="228600"/>
          </a:xfrm>
          <a:prstGeom prst="rect">
            <a:avLst/>
          </a:prstGeom>
        </p:spPr>
        <p:txBody>
          <a:bodyPr vert="horz" lIns="91440" tIns="45720" rIns="91440" bIns="45720" rtlCol="0" anchor="ctr"/>
          <a:lstStyle>
            <a:lvl1pPr algn="r">
              <a:defRPr sz="900" baseline="0">
                <a:solidFill>
                  <a:schemeClr val="tx1"/>
                </a:solidFill>
              </a:defRPr>
            </a:lvl1pPr>
          </a:lstStyle>
          <a:p>
            <a:fld id="{DC3E5E6E-CB95-4DF4-B586-ABD61DAA4B53}" type="datetimeFigureOut">
              <a:rPr lang="en-US" smtClean="0"/>
              <a:pPr/>
              <a:t>5/21/11</a:t>
            </a:fld>
            <a:endParaRPr lang="en-US"/>
          </a:p>
        </p:txBody>
      </p:sp>
      <p:sp>
        <p:nvSpPr>
          <p:cNvPr id="5" name="Footer Placeholder 4"/>
          <p:cNvSpPr>
            <a:spLocks noGrp="1"/>
          </p:cNvSpPr>
          <p:nvPr>
            <p:ph type="ftr" sz="quarter" idx="3"/>
          </p:nvPr>
        </p:nvSpPr>
        <p:spPr>
          <a:xfrm>
            <a:off x="457200" y="6610350"/>
            <a:ext cx="6629400" cy="228600"/>
          </a:xfrm>
          <a:prstGeom prst="rect">
            <a:avLst/>
          </a:prstGeom>
        </p:spPr>
        <p:txBody>
          <a:bodyPr vert="horz" lIns="91440" tIns="45720" rIns="91440" bIns="45720" rtlCol="0" anchor="ctr"/>
          <a:lstStyle>
            <a:lvl1pPr algn="r">
              <a:defRPr sz="900" baseline="0">
                <a:solidFill>
                  <a:schemeClr val="tx1"/>
                </a:solidFill>
              </a:defRPr>
            </a:lvl1pPr>
          </a:lstStyle>
          <a:p>
            <a:endParaRPr lang="en-US"/>
          </a:p>
        </p:txBody>
      </p:sp>
      <p:sp>
        <p:nvSpPr>
          <p:cNvPr id="6" name="Slide Number Placeholder 5"/>
          <p:cNvSpPr>
            <a:spLocks noGrp="1"/>
          </p:cNvSpPr>
          <p:nvPr>
            <p:ph type="sldNum" sz="quarter" idx="4"/>
          </p:nvPr>
        </p:nvSpPr>
        <p:spPr>
          <a:xfrm>
            <a:off x="8742680" y="6610350"/>
            <a:ext cx="381000" cy="228600"/>
          </a:xfrm>
          <a:prstGeom prst="rect">
            <a:avLst/>
          </a:prstGeom>
        </p:spPr>
        <p:txBody>
          <a:bodyPr vert="horz" lIns="91440" tIns="45720" rIns="91440" bIns="45720" rtlCol="0" anchor="ctr"/>
          <a:lstStyle>
            <a:lvl1pPr algn="r">
              <a:defRPr sz="900" baseline="0">
                <a:solidFill>
                  <a:schemeClr val="tx1"/>
                </a:solidFill>
              </a:defRPr>
            </a:lvl1pPr>
          </a:lstStyle>
          <a:p>
            <a:fld id="{E13459DC-F1D6-401D-8E83-3FCF8C47B93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Font typeface="Wingdings" pitchFamily="2" charset="2"/>
        <a:buChar char="§"/>
        <a:defRPr sz="2000" kern="1200" baseline="0">
          <a:solidFill>
            <a:schemeClr val="tx2"/>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Char char="§"/>
        <a:defRPr sz="1600" kern="1200" baseline="0">
          <a:solidFill>
            <a:schemeClr val="tx2"/>
          </a:solidFill>
          <a:latin typeface="+mn-lt"/>
          <a:ea typeface="+mn-ea"/>
          <a:cs typeface="+mn-cs"/>
        </a:defRPr>
      </a:lvl2pPr>
      <a:lvl3pPr marL="1143000" indent="-228600" algn="l" defTabSz="914400" rtl="0" eaLnBrk="1" latinLnBrk="0" hangingPunct="1">
        <a:lnSpc>
          <a:spcPct val="100000"/>
        </a:lnSpc>
        <a:spcBef>
          <a:spcPct val="20000"/>
        </a:spcBef>
        <a:spcAft>
          <a:spcPts val="600"/>
        </a:spcAft>
        <a:buFont typeface="Wingdings" pitchFamily="2" charset="2"/>
        <a:buNone/>
        <a:defRPr sz="1400" kern="1200" baseline="0">
          <a:solidFill>
            <a:schemeClr val="tx2"/>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5pPr>
      <a:lvl6pPr marL="25146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6pPr>
      <a:lvl7pPr marL="29718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7pPr>
      <a:lvl8pPr marL="34290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8pPr>
      <a:lvl9pPr marL="38862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3.jpeg"/><Relationship Id="rId4" Type="http://schemas.microsoft.com/office/2007/relationships/hdphoto" Target="../media/hdphoto1.wdp"/><Relationship Id="rId5" Type="http://schemas.openxmlformats.org/officeDocument/2006/relationships/image" Target="../media/image11.jpeg"/><Relationship Id="rId7"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image" Target="../media/image9.gif"/><Relationship Id="rId3" Type="http://schemas.openxmlformats.org/officeDocument/2006/relationships/image" Target="../media/image10.jpeg"/><Relationship Id="rId6" Type="http://schemas.microsoft.com/office/2007/relationships/hdphoto" Target="../media/hdphoto2.wdp"/></Relationships>
</file>

<file path=ppt/slides/_rels/slide10.xml.rels><?xml version="1.0" encoding="UTF-8" standalone="yes"?>
<Relationships xmlns="http://schemas.openxmlformats.org/package/2006/relationships"><Relationship Id="rId8" Type="http://schemas.openxmlformats.org/officeDocument/2006/relationships/image" Target="../media/image13.jpeg"/><Relationship Id="rId4" Type="http://schemas.microsoft.com/office/2007/relationships/hdphoto" Target="../media/hdphoto1.wdp"/><Relationship Id="rId5" Type="http://schemas.openxmlformats.org/officeDocument/2006/relationships/image" Target="../media/image11.jpeg"/><Relationship Id="rId7"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image" Target="../media/image9.gif"/><Relationship Id="rId3" Type="http://schemas.openxmlformats.org/officeDocument/2006/relationships/image" Target="../media/image10.jpeg"/><Relationship Id="rId6" Type="http://schemas.microsoft.com/office/2007/relationships/hdphoto" Target="../media/hdphoto2.wdp"/></Relationships>
</file>

<file path=ppt/slides/_rels/slide11.xml.rels><?xml version="1.0" encoding="UTF-8" standalone="yes"?>
<Relationships xmlns="http://schemas.openxmlformats.org/package/2006/relationships"><Relationship Id="rId6" Type="http://schemas.microsoft.com/office/2007/relationships/diagramDrawing" Target="../diagrams/drawing2.xml"/><Relationship Id="rId4" Type="http://schemas.openxmlformats.org/officeDocument/2006/relationships/diagramQuickStyle" Target="../diagrams/quickStyle2.xml"/><Relationship Id="rId1" Type="http://schemas.openxmlformats.org/officeDocument/2006/relationships/slideLayout" Target="../slideLayouts/slideLayout2.xml"/><Relationship Id="rId2" Type="http://schemas.openxmlformats.org/officeDocument/2006/relationships/diagramData" Target="../diagrams/data2.xml"/><Relationship Id="rId3" Type="http://schemas.openxmlformats.org/officeDocument/2006/relationships/diagramLayout" Target="../diagrams/layout2.xml"/><Relationship Id="rId5" Type="http://schemas.openxmlformats.org/officeDocument/2006/relationships/diagramColors" Target="../diagrams/colors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4" Type="http://schemas.openxmlformats.org/officeDocument/2006/relationships/diagramQuickStyle" Target="../diagrams/quickStyle1.xml"/><Relationship Id="rId5" Type="http://schemas.openxmlformats.org/officeDocument/2006/relationships/diagramColors" Target="../diagrams/colors1.xml"/><Relationship Id="rId7"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diagramData" Target="../diagrams/data1.xml"/><Relationship Id="rId3" Type="http://schemas.openxmlformats.org/officeDocument/2006/relationships/diagramLayout" Target="../diagrams/layout1.xml"/><Relationship Id="rId6" Type="http://schemas.microsoft.com/office/2007/relationships/diagramDrawing" Target="../diagrams/drawing1.xml"/></Relationships>
</file>

<file path=ppt/slides/_rels/slide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4" Type="http://schemas.openxmlformats.org/officeDocument/2006/relationships/image" Target="../media/image18.jpeg"/><Relationship Id="rId1" Type="http://schemas.openxmlformats.org/officeDocument/2006/relationships/slideLayout" Target="../slideLayouts/slideLayout2.xml"/><Relationship Id="rId2" Type="http://schemas.openxmlformats.org/officeDocument/2006/relationships/image" Target="../media/image16.jpeg"/><Relationship Id="rId3" Type="http://schemas.openxmlformats.org/officeDocument/2006/relationships/image" Target="../media/image17.jpeg"/><Relationship Id="rId5" Type="http://schemas.openxmlformats.org/officeDocument/2006/relationships/image" Target="../media/image14.jpeg"/></Relationships>
</file>

<file path=ppt/slides/_rels/slide6.xml.rels><?xml version="1.0" encoding="UTF-8" standalone="yes"?>
<Relationships xmlns="http://schemas.openxmlformats.org/package/2006/relationships"><Relationship Id="rId6" Type="http://schemas.openxmlformats.org/officeDocument/2006/relationships/image" Target="../media/image14.jpeg"/><Relationship Id="rId4"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image" Target="../media/image19.jpeg"/><Relationship Id="rId3" Type="http://schemas.openxmlformats.org/officeDocument/2006/relationships/image" Target="../media/image20.jpeg"/><Relationship Id="rId5" Type="http://schemas.openxmlformats.org/officeDocument/2006/relationships/image" Target="../media/image22.jpeg"/></Relationships>
</file>

<file path=ppt/slides/_rels/slide7.xml.rels><?xml version="1.0" encoding="UTF-8" standalone="yes"?>
<Relationships xmlns="http://schemas.openxmlformats.org/package/2006/relationships"><Relationship Id="rId4" Type="http://schemas.openxmlformats.org/officeDocument/2006/relationships/image" Target="../media/image25.jpeg"/><Relationship Id="rId5" Type="http://schemas.openxmlformats.org/officeDocument/2006/relationships/image" Target="../media/image26.jpeg"/><Relationship Id="rId7"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image" Target="../media/image23.gif"/><Relationship Id="rId3" Type="http://schemas.openxmlformats.org/officeDocument/2006/relationships/image" Target="../media/image24.jpeg"/><Relationship Id="rId6" Type="http://schemas.openxmlformats.org/officeDocument/2006/relationships/image" Target="../media/image27.jpeg"/></Relationships>
</file>

<file path=ppt/slides/_rels/slide8.xml.rels><?xml version="1.0" encoding="UTF-8" standalone="yes"?>
<Relationships xmlns="http://schemas.openxmlformats.org/package/2006/relationships"><Relationship Id="rId4" Type="http://schemas.openxmlformats.org/officeDocument/2006/relationships/image" Target="../media/image30.jpeg"/><Relationship Id="rId5" Type="http://schemas.openxmlformats.org/officeDocument/2006/relationships/image" Target="../media/image31.jpeg"/><Relationship Id="rId7"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image" Target="../media/image28.jpeg"/><Relationship Id="rId3" Type="http://schemas.openxmlformats.org/officeDocument/2006/relationships/image" Target="../media/image29.jpeg"/><Relationship Id="rId6" Type="http://schemas.openxmlformats.org/officeDocument/2006/relationships/image" Target="../media/image32.jpeg"/></Relationships>
</file>

<file path=ppt/slides/_rels/slide9.xml.rels><?xml version="1.0" encoding="UTF-8" standalone="yes"?>
<Relationships xmlns="http://schemas.openxmlformats.org/package/2006/relationships"><Relationship Id="rId4" Type="http://schemas.openxmlformats.org/officeDocument/2006/relationships/image" Target="../media/image35.png"/><Relationship Id="rId5" Type="http://schemas.openxmlformats.org/officeDocument/2006/relationships/image" Target="../media/image36.jpeg"/><Relationship Id="rId7"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image" Target="../media/image33.jpeg"/><Relationship Id="rId3" Type="http://schemas.openxmlformats.org/officeDocument/2006/relationships/image" Target="../media/image34.png"/><Relationship Id="rId6"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228600"/>
            <a:ext cx="6781800" cy="1069975"/>
          </a:xfrm>
        </p:spPr>
        <p:txBody>
          <a:bodyPr/>
          <a:lstStyle/>
          <a:p>
            <a:r>
              <a:rPr lang="en-US" sz="9600" dirty="0" smtClean="0">
                <a:effectLst>
                  <a:outerShdw blurRad="38100" dist="38100" dir="2700000" algn="tl">
                    <a:srgbClr val="000000">
                      <a:alpha val="43137"/>
                    </a:srgbClr>
                  </a:outerShdw>
                </a:effectLst>
              </a:rPr>
              <a:t>Call to Order</a:t>
            </a:r>
            <a:endParaRPr lang="en-US" sz="9600"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52400" y="1219200"/>
            <a:ext cx="7391400" cy="1676400"/>
          </a:xfrm>
          <a:ln w="76200"/>
        </p:spPr>
        <p:style>
          <a:lnRef idx="2">
            <a:schemeClr val="accent2"/>
          </a:lnRef>
          <a:fillRef idx="1">
            <a:schemeClr val="lt1"/>
          </a:fillRef>
          <a:effectRef idx="0">
            <a:schemeClr val="accent2"/>
          </a:effectRef>
          <a:fontRef idx="minor">
            <a:schemeClr val="dk1"/>
          </a:fontRef>
        </p:style>
        <p:txBody>
          <a:bodyPr lIns="91440" tIns="91440" rIns="91440" bIns="91440">
            <a:noAutofit/>
          </a:bodyPr>
          <a:lstStyle/>
          <a:p>
            <a:pPr>
              <a:spcBef>
                <a:spcPts val="0"/>
              </a:spcBef>
              <a:spcAft>
                <a:spcPts val="0"/>
              </a:spcAft>
            </a:pPr>
            <a:r>
              <a:rPr lang="en-US" b="1" dirty="0" smtClean="0">
                <a:solidFill>
                  <a:schemeClr val="tx1"/>
                </a:solidFill>
              </a:rPr>
              <a:t>Grab the Graphic Organizer ½ Sheet from your teacher.  </a:t>
            </a:r>
          </a:p>
          <a:p>
            <a:pPr marL="696913" indent="-457200">
              <a:spcBef>
                <a:spcPts val="0"/>
              </a:spcBef>
              <a:spcAft>
                <a:spcPts val="0"/>
              </a:spcAft>
              <a:buFont typeface="+mj-lt"/>
              <a:buAutoNum type="arabicPeriod"/>
            </a:pPr>
            <a:r>
              <a:rPr lang="en-US" b="1" dirty="0" smtClean="0">
                <a:solidFill>
                  <a:schemeClr val="tx1"/>
                </a:solidFill>
              </a:rPr>
              <a:t>Examine the picture and explain how it could relate to GOVERNMENT actions in the LEFT column.</a:t>
            </a:r>
          </a:p>
          <a:p>
            <a:pPr marL="696913" indent="-457200">
              <a:spcBef>
                <a:spcPts val="0"/>
              </a:spcBef>
              <a:spcAft>
                <a:spcPts val="0"/>
              </a:spcAft>
              <a:buFont typeface="+mj-lt"/>
              <a:buAutoNum type="arabicPeriod"/>
            </a:pPr>
            <a:r>
              <a:rPr lang="en-US" b="1" dirty="0" smtClean="0">
                <a:solidFill>
                  <a:schemeClr val="tx1"/>
                </a:solidFill>
              </a:rPr>
              <a:t>Leave the RIGHT column blank.</a:t>
            </a:r>
            <a:endParaRPr lang="en-US" b="1" dirty="0">
              <a:solidFill>
                <a:schemeClr val="tx1"/>
              </a:solidFill>
            </a:endParaRPr>
          </a:p>
        </p:txBody>
      </p:sp>
      <p:pic>
        <p:nvPicPr>
          <p:cNvPr id="5" name="Picture 4" descr="http://static.seton.com/media/catalog/product/No-Idling-Sign-2096B-ba.gif"/>
          <p:cNvPicPr/>
          <p:nvPr/>
        </p:nvPicPr>
        <p:blipFill rotWithShape="1">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24479" t="7812" r="26563" b="11980"/>
          <a:stretch/>
        </p:blipFill>
        <p:spPr bwMode="auto">
          <a:xfrm>
            <a:off x="2698467" y="3011904"/>
            <a:ext cx="2246779" cy="3846096"/>
          </a:xfrm>
          <a:prstGeom prst="rect">
            <a:avLst/>
          </a:prstGeom>
          <a:noFill/>
          <a:ln>
            <a:noFill/>
          </a:ln>
          <a:extLst>
            <a:ext uri="{53640926-AAD7-44D8-BBD7-CCE9431645EC}">
              <a14:shadowObscured xmlns:a14="http://schemas.microsoft.com/office/drawing/2010/main" xmlns:p="http://schemas.openxmlformats.org/presentationml/2006/main" xmlns:r="http://schemas.openxmlformats.org/officeDocument/2006/relationships" xmlns:a="http://schemas.openxmlformats.org/drawingml/2006/main" xmlns=""/>
            </a:ext>
          </a:extLst>
        </p:spPr>
      </p:pic>
      <p:pic>
        <p:nvPicPr>
          <p:cNvPr id="6" name="Picture 5" descr="http://www.thmsadaqagroup.org/testing.jpg"/>
          <p:cNvPicPr/>
          <p:nvPr/>
        </p:nvPicPr>
        <p:blipFill rotWithShape="1">
          <a:blip r:embed="rId3" cstate="print">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4">
                    <a14:imgEffect>
                      <a14:brightnessContrast contrast="40000"/>
                    </a14:imgEffect>
                  </a14:imgLayer>
                </a14:imgProps>
              </a:ex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7787" r="10452"/>
          <a:stretch/>
        </p:blipFill>
        <p:spPr bwMode="auto">
          <a:xfrm>
            <a:off x="4945245" y="5105400"/>
            <a:ext cx="2628265" cy="1752600"/>
          </a:xfrm>
          <a:prstGeom prst="rect">
            <a:avLst/>
          </a:prstGeom>
          <a:noFill/>
          <a:ln>
            <a:noFill/>
          </a:ln>
          <a:extLst>
            <a:ext uri="{53640926-AAD7-44D8-BBD7-CCE9431645EC}">
              <a14:shadowObscured xmlns:a14="http://schemas.microsoft.com/office/drawing/2010/main" xmlns:p="http://schemas.openxmlformats.org/presentationml/2006/main" xmlns:r="http://schemas.openxmlformats.org/officeDocument/2006/relationships" xmlns:a="http://schemas.openxmlformats.org/drawingml/2006/main" xmlns=""/>
            </a:ext>
          </a:extLst>
        </p:spPr>
      </p:pic>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9" name="Picture 8" descr="http://www.dreamstime.com/wrecking-ball-thumb11582428.jpg"/>
          <p:cNvPicPr/>
          <p:nvPr/>
        </p:nvPicPr>
        <p:blipFill rotWithShape="1">
          <a:blip r:embed="rId5">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6">
                    <a14:imgEffect>
                      <a14:brightnessContrast contrast="40000"/>
                    </a14:imgEffect>
                  </a14:imgLayer>
                </a14:imgProps>
              </a:ex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12269" t="6976" r="11052" b="12100"/>
          <a:stretch/>
        </p:blipFill>
        <p:spPr bwMode="auto">
          <a:xfrm>
            <a:off x="4945246" y="3011904"/>
            <a:ext cx="2628265" cy="2085475"/>
          </a:xfrm>
          <a:prstGeom prst="rect">
            <a:avLst/>
          </a:prstGeom>
          <a:noFill/>
          <a:ln>
            <a:noFill/>
          </a:ln>
          <a:extLst>
            <a:ext uri="{53640926-AAD7-44D8-BBD7-CCE9431645EC}">
              <a14:shadowObscured xmlns:a14="http://schemas.microsoft.com/office/drawing/2010/main" xmlns:p="http://schemas.openxmlformats.org/presentationml/2006/main" xmlns:r="http://schemas.openxmlformats.org/officeDocument/2006/relationships" xmlns:a="http://schemas.openxmlformats.org/drawingml/2006/main" xmlns=""/>
            </a:ext>
          </a:extLst>
        </p:spPr>
      </p:pic>
      <p:pic>
        <p:nvPicPr>
          <p:cNvPr id="5127" name="Picture 7"/>
          <p:cNvPicPr>
            <a:picLocks noChangeAspect="1" noChangeArrowheads="1"/>
          </p:cNvPicPr>
          <p:nvPr/>
        </p:nvPicPr>
        <p:blipFill>
          <a:blip r:embed="rId7">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0053" y="4600803"/>
            <a:ext cx="2718520" cy="2409597"/>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5122" name="Picture 2" descr="http://images.quickblogcast.com/4/9/0/3/4/152442-143094/patient_with_doctor.jpg"/>
          <p:cNvPicPr>
            <a:picLocks noChangeAspect="1" noChangeArrowheads="1"/>
          </p:cNvPicPr>
          <p:nvPr/>
        </p:nvPicPr>
        <p:blipFill>
          <a:blip r:embed="rId8">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0054" y="3011904"/>
            <a:ext cx="2704796" cy="1794713"/>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127735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228600"/>
            <a:ext cx="6781800" cy="1069975"/>
          </a:xfrm>
        </p:spPr>
        <p:txBody>
          <a:bodyPr/>
          <a:lstStyle/>
          <a:p>
            <a:r>
              <a:rPr lang="en-US" sz="9600" dirty="0" smtClean="0">
                <a:effectLst>
                  <a:outerShdw blurRad="38100" dist="38100" dir="2700000" algn="tl">
                    <a:srgbClr val="000000">
                      <a:alpha val="43137"/>
                    </a:srgbClr>
                  </a:outerShdw>
                </a:effectLst>
              </a:rPr>
              <a:t>GO   BACK!</a:t>
            </a:r>
            <a:endParaRPr lang="en-US" sz="9600"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52400" y="1447800"/>
            <a:ext cx="7543800" cy="1219200"/>
          </a:xfrm>
          <a:ln w="76200"/>
        </p:spPr>
        <p:style>
          <a:lnRef idx="2">
            <a:schemeClr val="accent2"/>
          </a:lnRef>
          <a:fillRef idx="1">
            <a:schemeClr val="lt1"/>
          </a:fillRef>
          <a:effectRef idx="0">
            <a:schemeClr val="accent2"/>
          </a:effectRef>
          <a:fontRef idx="minor">
            <a:schemeClr val="dk1"/>
          </a:fontRef>
        </p:style>
        <p:txBody>
          <a:bodyPr lIns="91440" tIns="91440" rIns="91440" bIns="91440">
            <a:noAutofit/>
          </a:bodyPr>
          <a:lstStyle/>
          <a:p>
            <a:pPr>
              <a:spcBef>
                <a:spcPts val="0"/>
              </a:spcBef>
              <a:spcAft>
                <a:spcPts val="0"/>
              </a:spcAft>
            </a:pPr>
            <a:r>
              <a:rPr lang="en-US" b="1" dirty="0" smtClean="0">
                <a:solidFill>
                  <a:schemeClr val="tx1"/>
                </a:solidFill>
              </a:rPr>
              <a:t>Reexamine the Call to Order ½ Sheet!</a:t>
            </a:r>
          </a:p>
          <a:p>
            <a:pPr marL="696913" indent="-457200">
              <a:spcBef>
                <a:spcPts val="0"/>
              </a:spcBef>
              <a:spcAft>
                <a:spcPts val="0"/>
              </a:spcAft>
              <a:buFont typeface="Arial" pitchFamily="34" charset="0"/>
              <a:buChar char="•"/>
            </a:pPr>
            <a:r>
              <a:rPr lang="en-US" b="1" dirty="0" smtClean="0">
                <a:solidFill>
                  <a:schemeClr val="tx1"/>
                </a:solidFill>
              </a:rPr>
              <a:t>Examine the picture and explain which public policy issue it relates to in the column on the RIGHT</a:t>
            </a:r>
            <a:endParaRPr lang="en-US" b="1" dirty="0">
              <a:solidFill>
                <a:schemeClr val="tx1"/>
              </a:solidFill>
            </a:endParaRPr>
          </a:p>
        </p:txBody>
      </p:sp>
      <p:pic>
        <p:nvPicPr>
          <p:cNvPr id="5" name="Picture 4" descr="http://static.seton.com/media/catalog/product/No-Idling-Sign-2096B-ba.gif"/>
          <p:cNvPicPr/>
          <p:nvPr/>
        </p:nvPicPr>
        <p:blipFill rotWithShape="1">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24479" t="7812" r="26563" b="11980"/>
          <a:stretch/>
        </p:blipFill>
        <p:spPr bwMode="auto">
          <a:xfrm>
            <a:off x="2698467" y="3011904"/>
            <a:ext cx="2246779" cy="3846096"/>
          </a:xfrm>
          <a:prstGeom prst="rect">
            <a:avLst/>
          </a:prstGeom>
          <a:noFill/>
          <a:ln>
            <a:noFill/>
          </a:ln>
          <a:extLst>
            <a:ext uri="{53640926-AAD7-44D8-BBD7-CCE9431645EC}">
              <a14:shadowObscured xmlns:a14="http://schemas.microsoft.com/office/drawing/2010/main" xmlns:p="http://schemas.openxmlformats.org/presentationml/2006/main" xmlns:r="http://schemas.openxmlformats.org/officeDocument/2006/relationships" xmlns:a="http://schemas.openxmlformats.org/drawingml/2006/main" xmlns=""/>
            </a:ext>
          </a:extLst>
        </p:spPr>
      </p:pic>
      <p:pic>
        <p:nvPicPr>
          <p:cNvPr id="6" name="Picture 5" descr="http://www.thmsadaqagroup.org/testing.jpg"/>
          <p:cNvPicPr/>
          <p:nvPr/>
        </p:nvPicPr>
        <p:blipFill rotWithShape="1">
          <a:blip r:embed="rId3" cstate="print">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4">
                    <a14:imgEffect>
                      <a14:brightnessContrast contrast="40000"/>
                    </a14:imgEffect>
                  </a14:imgLayer>
                </a14:imgProps>
              </a:ex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7787" r="10452"/>
          <a:stretch/>
        </p:blipFill>
        <p:spPr bwMode="auto">
          <a:xfrm>
            <a:off x="4945245" y="5105400"/>
            <a:ext cx="2628265" cy="1752600"/>
          </a:xfrm>
          <a:prstGeom prst="rect">
            <a:avLst/>
          </a:prstGeom>
          <a:noFill/>
          <a:ln>
            <a:noFill/>
          </a:ln>
          <a:extLst>
            <a:ext uri="{53640926-AAD7-44D8-BBD7-CCE9431645EC}">
              <a14:shadowObscured xmlns:a14="http://schemas.microsoft.com/office/drawing/2010/main" xmlns:p="http://schemas.openxmlformats.org/presentationml/2006/main" xmlns:r="http://schemas.openxmlformats.org/officeDocument/2006/relationships" xmlns:a="http://schemas.openxmlformats.org/drawingml/2006/main" xmlns=""/>
            </a:ext>
          </a:extLst>
        </p:spPr>
      </p:pic>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9" name="Picture 8" descr="http://www.dreamstime.com/wrecking-ball-thumb11582428.jpg"/>
          <p:cNvPicPr/>
          <p:nvPr/>
        </p:nvPicPr>
        <p:blipFill rotWithShape="1">
          <a:blip r:embed="rId5">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6">
                    <a14:imgEffect>
                      <a14:brightnessContrast contrast="40000"/>
                    </a14:imgEffect>
                  </a14:imgLayer>
                </a14:imgProps>
              </a:ex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12269" t="6976" r="11052" b="12100"/>
          <a:stretch/>
        </p:blipFill>
        <p:spPr bwMode="auto">
          <a:xfrm>
            <a:off x="4945246" y="3011904"/>
            <a:ext cx="2628265" cy="2085475"/>
          </a:xfrm>
          <a:prstGeom prst="rect">
            <a:avLst/>
          </a:prstGeom>
          <a:noFill/>
          <a:ln>
            <a:noFill/>
          </a:ln>
          <a:extLst>
            <a:ext uri="{53640926-AAD7-44D8-BBD7-CCE9431645EC}">
              <a14:shadowObscured xmlns:a14="http://schemas.microsoft.com/office/drawing/2010/main" xmlns:p="http://schemas.openxmlformats.org/presentationml/2006/main" xmlns:r="http://schemas.openxmlformats.org/officeDocument/2006/relationships" xmlns:a="http://schemas.openxmlformats.org/drawingml/2006/main" xmlns=""/>
            </a:ext>
          </a:extLst>
        </p:spPr>
      </p:pic>
      <p:pic>
        <p:nvPicPr>
          <p:cNvPr id="5127" name="Picture 7"/>
          <p:cNvPicPr>
            <a:picLocks noChangeAspect="1" noChangeArrowheads="1"/>
          </p:cNvPicPr>
          <p:nvPr/>
        </p:nvPicPr>
        <p:blipFill>
          <a:blip r:embed="rId7">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0053" y="4600803"/>
            <a:ext cx="2718520" cy="2409597"/>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5122" name="Picture 2" descr="http://images.quickblogcast.com/4/9/0/3/4/152442-143094/patient_with_doctor.jpg"/>
          <p:cNvPicPr>
            <a:picLocks noChangeAspect="1" noChangeArrowheads="1"/>
          </p:cNvPicPr>
          <p:nvPr/>
        </p:nvPicPr>
        <p:blipFill>
          <a:blip r:embed="rId8">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0054" y="3011904"/>
            <a:ext cx="2704796" cy="1794713"/>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7" name="TextBox 6"/>
          <p:cNvSpPr txBox="1"/>
          <p:nvPr/>
        </p:nvSpPr>
        <p:spPr>
          <a:xfrm>
            <a:off x="653407" y="3909260"/>
            <a:ext cx="1371600" cy="646331"/>
          </a:xfrm>
          <a:prstGeom prst="rect">
            <a:avLst/>
          </a:prstGeom>
          <a:ln w="76200"/>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dirty="0" smtClean="0">
                <a:latin typeface="Stencil" pitchFamily="82" charset="0"/>
              </a:rPr>
              <a:t>Health &amp; Welfare</a:t>
            </a:r>
            <a:endParaRPr lang="en-US" dirty="0">
              <a:latin typeface="Stencil" pitchFamily="82" charset="0"/>
            </a:endParaRPr>
          </a:p>
        </p:txBody>
      </p:sp>
      <p:sp>
        <p:nvSpPr>
          <p:cNvPr id="11" name="TextBox 10"/>
          <p:cNvSpPr txBox="1"/>
          <p:nvPr/>
        </p:nvSpPr>
        <p:spPr>
          <a:xfrm>
            <a:off x="228600" y="5993730"/>
            <a:ext cx="2209800" cy="369332"/>
          </a:xfrm>
          <a:prstGeom prst="rect">
            <a:avLst/>
          </a:prstGeom>
          <a:ln w="76200"/>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dirty="0" smtClean="0">
                <a:latin typeface="Stencil" pitchFamily="82" charset="0"/>
              </a:rPr>
              <a:t>Transportation</a:t>
            </a:r>
            <a:endParaRPr lang="en-US" dirty="0">
              <a:latin typeface="Stencil" pitchFamily="82" charset="0"/>
            </a:endParaRPr>
          </a:p>
        </p:txBody>
      </p:sp>
      <p:sp>
        <p:nvSpPr>
          <p:cNvPr id="12" name="TextBox 11"/>
          <p:cNvSpPr txBox="1"/>
          <p:nvPr/>
        </p:nvSpPr>
        <p:spPr>
          <a:xfrm rot="1921305">
            <a:off x="2735446" y="4443481"/>
            <a:ext cx="2209800" cy="369332"/>
          </a:xfrm>
          <a:prstGeom prst="rect">
            <a:avLst/>
          </a:prstGeom>
          <a:ln w="76200"/>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dirty="0" smtClean="0">
                <a:latin typeface="Stencil" pitchFamily="82" charset="0"/>
              </a:rPr>
              <a:t>environmental</a:t>
            </a:r>
            <a:endParaRPr lang="en-US" dirty="0">
              <a:latin typeface="Stencil" pitchFamily="82" charset="0"/>
            </a:endParaRPr>
          </a:p>
        </p:txBody>
      </p:sp>
      <p:sp>
        <p:nvSpPr>
          <p:cNvPr id="13" name="TextBox 12"/>
          <p:cNvSpPr txBox="1"/>
          <p:nvPr/>
        </p:nvSpPr>
        <p:spPr>
          <a:xfrm>
            <a:off x="5154477" y="4532865"/>
            <a:ext cx="2209800" cy="369332"/>
          </a:xfrm>
          <a:prstGeom prst="rect">
            <a:avLst/>
          </a:prstGeom>
          <a:ln w="76200"/>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dirty="0" smtClean="0">
                <a:latin typeface="Stencil" pitchFamily="82" charset="0"/>
              </a:rPr>
              <a:t>Urban renewal</a:t>
            </a:r>
            <a:endParaRPr lang="en-US" dirty="0">
              <a:latin typeface="Stencil" pitchFamily="82" charset="0"/>
            </a:endParaRPr>
          </a:p>
        </p:txBody>
      </p:sp>
      <p:sp>
        <p:nvSpPr>
          <p:cNvPr id="14" name="TextBox 13"/>
          <p:cNvSpPr txBox="1"/>
          <p:nvPr/>
        </p:nvSpPr>
        <p:spPr>
          <a:xfrm>
            <a:off x="5396639" y="5370579"/>
            <a:ext cx="1725478" cy="369332"/>
          </a:xfrm>
          <a:prstGeom prst="rect">
            <a:avLst/>
          </a:prstGeom>
          <a:ln w="76200"/>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dirty="0" smtClean="0">
                <a:latin typeface="Stencil" pitchFamily="82" charset="0"/>
              </a:rPr>
              <a:t>education</a:t>
            </a:r>
            <a:endParaRPr lang="en-US" dirty="0">
              <a:latin typeface="Stencil" pitchFamily="82"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79724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animBg="1"/>
      <p:bldP spid="13" grpId="0" animBg="1"/>
      <p:bldP spid="14" grpId="0" animBg="1"/>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
            <a:ext cx="8991600" cy="914400"/>
          </a:xfrm>
        </p:spPr>
        <p:txBody>
          <a:bodyPr>
            <a:normAutofit/>
          </a:bodyPr>
          <a:lstStyle/>
          <a:p>
            <a:r>
              <a:rPr lang="en-US" sz="5400" dirty="0" smtClean="0">
                <a:latin typeface="Arial Black" pitchFamily="34" charset="0"/>
              </a:rPr>
              <a:t>What is Public Policy?</a:t>
            </a:r>
            <a:endParaRPr lang="en-US" sz="5400" dirty="0">
              <a:latin typeface="Arial Black" pitchFamily="34" charset="0"/>
            </a:endParaRPr>
          </a:p>
        </p:txBody>
      </p:sp>
      <p:sp>
        <p:nvSpPr>
          <p:cNvPr id="3" name="Content Placeholder 2"/>
          <p:cNvSpPr>
            <a:spLocks noGrp="1"/>
          </p:cNvSpPr>
          <p:nvPr>
            <p:ph idx="1"/>
          </p:nvPr>
        </p:nvSpPr>
        <p:spPr>
          <a:xfrm>
            <a:off x="228600" y="1524000"/>
            <a:ext cx="6400800" cy="1371600"/>
          </a:xfrm>
          <a:ln w="57150"/>
        </p:spPr>
        <p:style>
          <a:lnRef idx="2">
            <a:schemeClr val="accent2"/>
          </a:lnRef>
          <a:fillRef idx="1">
            <a:schemeClr val="lt1"/>
          </a:fillRef>
          <a:effectRef idx="0">
            <a:schemeClr val="accent2"/>
          </a:effectRef>
          <a:fontRef idx="minor">
            <a:schemeClr val="dk1"/>
          </a:fontRef>
        </p:style>
        <p:txBody>
          <a:bodyPr lIns="91440" tIns="91440" rIns="91440" bIns="91440">
            <a:normAutofit lnSpcReduction="10000"/>
          </a:bodyPr>
          <a:lstStyle/>
          <a:p>
            <a:pPr marL="0" indent="0">
              <a:buNone/>
            </a:pPr>
            <a:r>
              <a:rPr lang="en-US" sz="2800" dirty="0" smtClean="0"/>
              <a:t>Programs developed by the government in order to improve the lives of people in the United States.</a:t>
            </a:r>
            <a:endParaRPr lang="en-US" sz="2800" dirty="0"/>
          </a:p>
        </p:txBody>
      </p:sp>
      <p:graphicFrame>
        <p:nvGraphicFramePr>
          <p:cNvPr id="4" name="Diagram 3"/>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65788388"/>
              </p:ext>
            </p:extLst>
          </p:nvPr>
        </p:nvGraphicFramePr>
        <p:xfrm>
          <a:off x="76200" y="2209800"/>
          <a:ext cx="9067800" cy="4483768"/>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35953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09600"/>
            <a:ext cx="8229600" cy="914400"/>
          </a:xfrm>
        </p:spPr>
        <p:txBody>
          <a:bodyPr>
            <a:noAutofit/>
          </a:bodyPr>
          <a:lstStyle/>
          <a:p>
            <a:r>
              <a:rPr lang="en-US" sz="4400" dirty="0" smtClean="0">
                <a:effectLst>
                  <a:outerShdw blurRad="38100" dist="38100" dir="2700000" algn="tl">
                    <a:srgbClr val="000000">
                      <a:alpha val="43137"/>
                    </a:srgbClr>
                  </a:outerShdw>
                </a:effectLst>
              </a:rPr>
              <a:t>And Now… Examine the Scenarios</a:t>
            </a:r>
            <a:endParaRPr lang="en-US" sz="44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81000" y="1524000"/>
            <a:ext cx="8534400" cy="4800600"/>
          </a:xfrm>
        </p:spPr>
        <p:txBody>
          <a:bodyPr>
            <a:noAutofit/>
          </a:bodyPr>
          <a:lstStyle/>
          <a:p>
            <a:pPr marL="0" indent="0">
              <a:buNone/>
            </a:pPr>
            <a:r>
              <a:rPr lang="en-US" sz="3200" dirty="0" smtClean="0">
                <a:latin typeface="Arial Black" pitchFamily="34" charset="0"/>
              </a:rPr>
              <a:t>Each scenario addresses a specific public policy problem.</a:t>
            </a:r>
          </a:p>
          <a:p>
            <a:r>
              <a:rPr lang="en-US" sz="3200" b="1" dirty="0" smtClean="0"/>
              <a:t>Determine which category the scenario fits into</a:t>
            </a:r>
          </a:p>
          <a:p>
            <a:r>
              <a:rPr lang="en-US" sz="3200" b="1" dirty="0" smtClean="0"/>
              <a:t>Develop a policy for the government to follow that can correct this problem</a:t>
            </a:r>
          </a:p>
          <a:p>
            <a:r>
              <a:rPr lang="en-US" sz="3200" b="1" dirty="0" smtClean="0"/>
              <a:t>Evaluate your policy’s strengths and weaknesses in the space provided.</a:t>
            </a:r>
            <a:endParaRPr lang="en-US" sz="3200" b="1"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259120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132857042"/>
              </p:ext>
            </p:extLst>
          </p:nvPr>
        </p:nvGraphicFramePr>
        <p:xfrm>
          <a:off x="0" y="0"/>
          <a:ext cx="9144000" cy="6877050"/>
        </p:xfrm>
        <a:graphic>
          <a:graphicData uri="http://schemas.openxmlformats.org/drawingml/2006/table">
            <a:tbl>
              <a:tblPr firstRow="1" firstCol="1" bandRow="1">
                <a:tableStyleId>{5C22544A-7EE6-4342-B048-85BDC9FD1C3A}</a:tableStyleId>
              </a:tblPr>
              <a:tblGrid>
                <a:gridCol w="647699"/>
                <a:gridCol w="2286001"/>
                <a:gridCol w="1447800"/>
                <a:gridCol w="2095500"/>
                <a:gridCol w="2667000"/>
              </a:tblGrid>
              <a:tr h="152400">
                <a:tc>
                  <a:txBody>
                    <a:bodyPr/>
                    <a:lstStyle/>
                    <a:p>
                      <a:pPr marL="0" marR="0" algn="ctr">
                        <a:spcBef>
                          <a:spcPts val="0"/>
                        </a:spcBef>
                        <a:spcAft>
                          <a:spcPts val="0"/>
                        </a:spcAft>
                      </a:pPr>
                      <a:r>
                        <a:rPr lang="en-US" sz="3200" dirty="0">
                          <a:effectLst/>
                        </a:rPr>
                        <a:t>#</a:t>
                      </a:r>
                      <a:endParaRPr lang="en-US" sz="3200" dirty="0">
                        <a:effectLst/>
                        <a:latin typeface="Calibri"/>
                        <a:ea typeface="Calibri"/>
                        <a:cs typeface="Times New Roman"/>
                      </a:endParaRPr>
                    </a:p>
                  </a:txBody>
                  <a:tcPr marL="46364" marR="46364" marT="0" marB="0"/>
                </a:tc>
                <a:tc>
                  <a:txBody>
                    <a:bodyPr/>
                    <a:lstStyle/>
                    <a:p>
                      <a:pPr marL="0" marR="0" algn="ctr">
                        <a:spcBef>
                          <a:spcPts val="0"/>
                        </a:spcBef>
                        <a:spcAft>
                          <a:spcPts val="0"/>
                        </a:spcAft>
                      </a:pPr>
                      <a:r>
                        <a:rPr lang="en-US" sz="2000" dirty="0">
                          <a:effectLst/>
                        </a:rPr>
                        <a:t>Scenario</a:t>
                      </a:r>
                      <a:endParaRPr lang="en-US" sz="2000" dirty="0">
                        <a:effectLst/>
                        <a:latin typeface="Calibri"/>
                        <a:ea typeface="Calibri"/>
                        <a:cs typeface="Times New Roman"/>
                      </a:endParaRPr>
                    </a:p>
                  </a:txBody>
                  <a:tcPr marL="46364" marR="46364" marT="0" marB="0"/>
                </a:tc>
                <a:tc>
                  <a:txBody>
                    <a:bodyPr/>
                    <a:lstStyle/>
                    <a:p>
                      <a:pPr marL="0" marR="0" algn="ctr">
                        <a:spcBef>
                          <a:spcPts val="0"/>
                        </a:spcBef>
                        <a:spcAft>
                          <a:spcPts val="0"/>
                        </a:spcAft>
                      </a:pPr>
                      <a:r>
                        <a:rPr lang="en-US" sz="2000" dirty="0">
                          <a:effectLst/>
                        </a:rPr>
                        <a:t>Policy Issue</a:t>
                      </a:r>
                      <a:endParaRPr lang="en-US" sz="2000" dirty="0">
                        <a:effectLst/>
                        <a:latin typeface="Calibri"/>
                        <a:ea typeface="Calibri"/>
                        <a:cs typeface="Times New Roman"/>
                      </a:endParaRPr>
                    </a:p>
                  </a:txBody>
                  <a:tcPr marL="46364" marR="46364" marT="0" marB="0"/>
                </a:tc>
                <a:tc>
                  <a:txBody>
                    <a:bodyPr/>
                    <a:lstStyle/>
                    <a:p>
                      <a:pPr marL="0" marR="0" algn="ctr">
                        <a:spcBef>
                          <a:spcPts val="0"/>
                        </a:spcBef>
                        <a:spcAft>
                          <a:spcPts val="0"/>
                        </a:spcAft>
                      </a:pPr>
                      <a:r>
                        <a:rPr lang="en-US" sz="2000" dirty="0">
                          <a:effectLst/>
                        </a:rPr>
                        <a:t>Proposed Solution</a:t>
                      </a:r>
                      <a:endParaRPr lang="en-US" sz="2000" dirty="0">
                        <a:effectLst/>
                        <a:latin typeface="Calibri"/>
                        <a:ea typeface="Calibri"/>
                        <a:cs typeface="Times New Roman"/>
                      </a:endParaRPr>
                    </a:p>
                  </a:txBody>
                  <a:tcPr marL="46364" marR="46364" marT="0" marB="0"/>
                </a:tc>
                <a:tc>
                  <a:txBody>
                    <a:bodyPr/>
                    <a:lstStyle/>
                    <a:p>
                      <a:pPr marL="0" marR="0" algn="ctr">
                        <a:spcBef>
                          <a:spcPts val="0"/>
                        </a:spcBef>
                        <a:spcAft>
                          <a:spcPts val="0"/>
                        </a:spcAft>
                      </a:pPr>
                      <a:r>
                        <a:rPr lang="en-US" sz="2000" dirty="0">
                          <a:effectLst/>
                        </a:rPr>
                        <a:t>Benefits and Disadvantages?</a:t>
                      </a:r>
                      <a:endParaRPr lang="en-US" sz="2000" dirty="0">
                        <a:effectLst/>
                        <a:latin typeface="Calibri"/>
                        <a:ea typeface="Calibri"/>
                        <a:cs typeface="Times New Roman"/>
                      </a:endParaRPr>
                    </a:p>
                  </a:txBody>
                  <a:tcPr marL="46364" marR="46364" marT="0" marB="0"/>
                </a:tc>
              </a:tr>
              <a:tr h="1076259">
                <a:tc rowSpan="2">
                  <a:txBody>
                    <a:bodyPr/>
                    <a:lstStyle/>
                    <a:p>
                      <a:pPr marL="0" marR="0" algn="ctr">
                        <a:spcBef>
                          <a:spcPts val="0"/>
                        </a:spcBef>
                        <a:spcAft>
                          <a:spcPts val="0"/>
                        </a:spcAft>
                      </a:pPr>
                      <a:r>
                        <a:rPr lang="en-US" sz="3200" dirty="0">
                          <a:effectLst/>
                        </a:rPr>
                        <a:t>1</a:t>
                      </a:r>
                      <a:endParaRPr lang="en-US" sz="3200" dirty="0">
                        <a:effectLst/>
                        <a:latin typeface="Calibri"/>
                        <a:ea typeface="Calibri"/>
                        <a:cs typeface="Times New Roman"/>
                      </a:endParaRPr>
                    </a:p>
                  </a:txBody>
                  <a:tcPr marL="46364" marR="46364" marT="0" marB="0" anchor="ctr"/>
                </a:tc>
                <a:tc rowSpan="2">
                  <a:txBody>
                    <a:bodyPr/>
                    <a:lstStyle/>
                    <a:p>
                      <a:pPr marL="0" marR="0">
                        <a:spcBef>
                          <a:spcPts val="0"/>
                        </a:spcBef>
                        <a:spcAft>
                          <a:spcPts val="0"/>
                        </a:spcAft>
                      </a:pPr>
                      <a:r>
                        <a:rPr lang="en-US" sz="1500" dirty="0">
                          <a:effectLst/>
                        </a:rPr>
                        <a:t>Unexcused absences from school are a huge problem in Baltimore City. What is something that the city government can do to fix this issue?</a:t>
                      </a:r>
                      <a:endParaRPr lang="en-US" sz="1500" dirty="0">
                        <a:effectLst/>
                        <a:latin typeface="Calibri"/>
                        <a:ea typeface="Calibri"/>
                        <a:cs typeface="Times New Roman"/>
                      </a:endParaRPr>
                    </a:p>
                  </a:txBody>
                  <a:tcPr marL="46364" marR="46364" marT="0" marB="0" anchor="ctr"/>
                </a:tc>
                <a:tc rowSpan="2">
                  <a:txBody>
                    <a:bodyPr/>
                    <a:lstStyle/>
                    <a:p>
                      <a:pPr marL="342900" marR="0" lvl="0" indent="-228600">
                        <a:spcBef>
                          <a:spcPts val="0"/>
                        </a:spcBef>
                        <a:spcAft>
                          <a:spcPts val="0"/>
                        </a:spcAft>
                        <a:buSzPts val="1000"/>
                        <a:buFont typeface="Wingdings"/>
                        <a:buChar char=""/>
                      </a:pPr>
                      <a:r>
                        <a:rPr lang="en-US" sz="1200" dirty="0">
                          <a:effectLst/>
                        </a:rPr>
                        <a:t>Urban Renewal</a:t>
                      </a:r>
                      <a:endParaRPr lang="en-US" sz="1600" dirty="0">
                        <a:effectLst/>
                      </a:endParaRPr>
                    </a:p>
                    <a:p>
                      <a:pPr marL="342900" marR="0" lvl="0" indent="-228600">
                        <a:spcBef>
                          <a:spcPts val="0"/>
                        </a:spcBef>
                        <a:spcAft>
                          <a:spcPts val="0"/>
                        </a:spcAft>
                        <a:buSzPts val="1000"/>
                        <a:buFont typeface="Wingdings"/>
                        <a:buChar char=""/>
                      </a:pPr>
                      <a:r>
                        <a:rPr lang="en-US" sz="1200" dirty="0">
                          <a:effectLst/>
                        </a:rPr>
                        <a:t>Environmental</a:t>
                      </a:r>
                      <a:endParaRPr lang="en-US" sz="1600" dirty="0">
                        <a:effectLst/>
                      </a:endParaRPr>
                    </a:p>
                    <a:p>
                      <a:pPr marL="342900" marR="0" lvl="0" indent="-228600">
                        <a:spcBef>
                          <a:spcPts val="0"/>
                        </a:spcBef>
                        <a:spcAft>
                          <a:spcPts val="0"/>
                        </a:spcAft>
                        <a:buSzPts val="1000"/>
                        <a:buFont typeface="Wingdings"/>
                        <a:buChar char=""/>
                      </a:pPr>
                      <a:r>
                        <a:rPr lang="en-US" sz="1200" dirty="0">
                          <a:effectLst/>
                        </a:rPr>
                        <a:t>Education</a:t>
                      </a:r>
                      <a:endParaRPr lang="en-US" sz="1600" dirty="0">
                        <a:effectLst/>
                      </a:endParaRPr>
                    </a:p>
                    <a:p>
                      <a:pPr marL="342900" marR="0" lvl="0" indent="-228600">
                        <a:spcBef>
                          <a:spcPts val="0"/>
                        </a:spcBef>
                        <a:spcAft>
                          <a:spcPts val="0"/>
                        </a:spcAft>
                        <a:buSzPts val="1000"/>
                        <a:buFont typeface="Wingdings"/>
                        <a:buChar char=""/>
                      </a:pPr>
                      <a:r>
                        <a:rPr lang="en-US" sz="1200" dirty="0">
                          <a:effectLst/>
                        </a:rPr>
                        <a:t>Transportation</a:t>
                      </a:r>
                      <a:endParaRPr lang="en-US" sz="1600" dirty="0">
                        <a:effectLst/>
                      </a:endParaRPr>
                    </a:p>
                    <a:p>
                      <a:pPr marL="342900" marR="0" lvl="0" indent="-228600">
                        <a:spcBef>
                          <a:spcPts val="0"/>
                        </a:spcBef>
                        <a:spcAft>
                          <a:spcPts val="0"/>
                        </a:spcAft>
                        <a:buSzPts val="1000"/>
                        <a:buFont typeface="Wingdings"/>
                        <a:buChar char=""/>
                      </a:pPr>
                      <a:r>
                        <a:rPr lang="en-US" sz="1200" dirty="0">
                          <a:effectLst/>
                        </a:rPr>
                        <a:t>Health &amp; Welfare</a:t>
                      </a:r>
                      <a:endParaRPr lang="en-US" sz="1600" dirty="0">
                        <a:effectLst/>
                        <a:latin typeface="Calibri"/>
                        <a:ea typeface="Calibri"/>
                        <a:cs typeface="Times New Roman"/>
                      </a:endParaRPr>
                    </a:p>
                  </a:txBody>
                  <a:tcPr marL="46364" marR="46364" marT="0" marB="0" anchor="ctr"/>
                </a:tc>
                <a:tc rowSpan="2">
                  <a:txBody>
                    <a:bodyPr/>
                    <a:lstStyle/>
                    <a:p>
                      <a:pPr marL="0" marR="0">
                        <a:spcBef>
                          <a:spcPts val="0"/>
                        </a:spcBef>
                        <a:spcAft>
                          <a:spcPts val="0"/>
                        </a:spcAft>
                      </a:pPr>
                      <a:r>
                        <a:rPr lang="en-US" sz="700" dirty="0">
                          <a:effectLst/>
                        </a:rPr>
                        <a:t> </a:t>
                      </a:r>
                      <a:endParaRPr lang="en-US" sz="700" dirty="0">
                        <a:effectLst/>
                        <a:latin typeface="Calibri"/>
                        <a:ea typeface="Calibri"/>
                        <a:cs typeface="Times New Roman"/>
                      </a:endParaRPr>
                    </a:p>
                  </a:txBody>
                  <a:tcPr marL="46364" marR="46364" marT="0" marB="0"/>
                </a:tc>
                <a:tc>
                  <a:txBody>
                    <a:bodyPr/>
                    <a:lstStyle/>
                    <a:p>
                      <a:pPr marL="0" marR="0">
                        <a:spcBef>
                          <a:spcPts val="0"/>
                        </a:spcBef>
                        <a:spcAft>
                          <a:spcPts val="0"/>
                        </a:spcAft>
                      </a:pPr>
                      <a:r>
                        <a:rPr lang="en-US" sz="1400" dirty="0">
                          <a:effectLst/>
                        </a:rPr>
                        <a:t>Benefit</a:t>
                      </a:r>
                      <a:endParaRPr lang="en-US" sz="1800" dirty="0">
                        <a:effectLst/>
                        <a:latin typeface="Calibri"/>
                        <a:ea typeface="Calibri"/>
                        <a:cs typeface="Times New Roman"/>
                      </a:endParaRPr>
                    </a:p>
                  </a:txBody>
                  <a:tcPr marL="46364" marR="46364" marT="0" marB="0"/>
                </a:tc>
              </a:tr>
              <a:tr h="1076259">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US" sz="1400">
                          <a:effectLst/>
                        </a:rPr>
                        <a:t>Disadvantage</a:t>
                      </a:r>
                      <a:endParaRPr lang="en-US" sz="1800">
                        <a:effectLst/>
                        <a:latin typeface="Calibri"/>
                        <a:ea typeface="Calibri"/>
                        <a:cs typeface="Times New Roman"/>
                      </a:endParaRPr>
                    </a:p>
                  </a:txBody>
                  <a:tcPr marL="46364" marR="46364" marT="0" marB="0"/>
                </a:tc>
              </a:tr>
              <a:tr h="1076259">
                <a:tc rowSpan="2">
                  <a:txBody>
                    <a:bodyPr/>
                    <a:lstStyle/>
                    <a:p>
                      <a:pPr marL="0" marR="0" algn="ctr">
                        <a:spcBef>
                          <a:spcPts val="0"/>
                        </a:spcBef>
                        <a:spcAft>
                          <a:spcPts val="0"/>
                        </a:spcAft>
                      </a:pPr>
                      <a:r>
                        <a:rPr lang="en-US" sz="3200" dirty="0">
                          <a:effectLst/>
                        </a:rPr>
                        <a:t>2</a:t>
                      </a:r>
                      <a:endParaRPr lang="en-US" sz="3200" dirty="0">
                        <a:effectLst/>
                        <a:latin typeface="Calibri"/>
                        <a:ea typeface="Calibri"/>
                        <a:cs typeface="Times New Roman"/>
                      </a:endParaRPr>
                    </a:p>
                  </a:txBody>
                  <a:tcPr marL="46364" marR="46364" marT="0" marB="0" anchor="ctr"/>
                </a:tc>
                <a:tc rowSpan="2">
                  <a:txBody>
                    <a:bodyPr/>
                    <a:lstStyle/>
                    <a:p>
                      <a:pPr marL="0" marR="0">
                        <a:spcBef>
                          <a:spcPts val="0"/>
                        </a:spcBef>
                        <a:spcAft>
                          <a:spcPts val="0"/>
                        </a:spcAft>
                      </a:pPr>
                      <a:r>
                        <a:rPr lang="en-US" sz="1500" dirty="0">
                          <a:effectLst/>
                        </a:rPr>
                        <a:t>Nearly 40,000 people commute into Baltimore City from the northern suburbs of Towson, Perry Hall, and White Marsh.  What is something that the city can do to reduce the number of vehicles on the road?</a:t>
                      </a:r>
                      <a:endParaRPr lang="en-US" sz="1500" dirty="0">
                        <a:effectLst/>
                        <a:latin typeface="Calibri"/>
                        <a:ea typeface="Calibri"/>
                        <a:cs typeface="Times New Roman"/>
                      </a:endParaRPr>
                    </a:p>
                  </a:txBody>
                  <a:tcPr marL="46364" marR="46364" marT="0" marB="0" anchor="ctr"/>
                </a:tc>
                <a:tc rowSpan="2">
                  <a:txBody>
                    <a:bodyPr/>
                    <a:lstStyle/>
                    <a:p>
                      <a:pPr marL="342900" marR="0" lvl="0" indent="-228600">
                        <a:spcBef>
                          <a:spcPts val="0"/>
                        </a:spcBef>
                        <a:spcAft>
                          <a:spcPts val="0"/>
                        </a:spcAft>
                        <a:buSzPts val="1000"/>
                        <a:buFont typeface="Wingdings"/>
                        <a:buChar char=""/>
                      </a:pPr>
                      <a:r>
                        <a:rPr lang="en-US" sz="1200" dirty="0">
                          <a:effectLst/>
                        </a:rPr>
                        <a:t>Urban Renewal</a:t>
                      </a:r>
                      <a:endParaRPr lang="en-US" sz="1600" dirty="0">
                        <a:effectLst/>
                      </a:endParaRPr>
                    </a:p>
                    <a:p>
                      <a:pPr marL="342900" marR="0" lvl="0" indent="-228600">
                        <a:spcBef>
                          <a:spcPts val="0"/>
                        </a:spcBef>
                        <a:spcAft>
                          <a:spcPts val="0"/>
                        </a:spcAft>
                        <a:buSzPts val="1000"/>
                        <a:buFont typeface="Wingdings"/>
                        <a:buChar char=""/>
                      </a:pPr>
                      <a:r>
                        <a:rPr lang="en-US" sz="1200" dirty="0">
                          <a:effectLst/>
                        </a:rPr>
                        <a:t>Environmental</a:t>
                      </a:r>
                      <a:endParaRPr lang="en-US" sz="1600" dirty="0">
                        <a:effectLst/>
                      </a:endParaRPr>
                    </a:p>
                    <a:p>
                      <a:pPr marL="342900" marR="0" lvl="0" indent="-228600">
                        <a:spcBef>
                          <a:spcPts val="0"/>
                        </a:spcBef>
                        <a:spcAft>
                          <a:spcPts val="0"/>
                        </a:spcAft>
                        <a:buSzPts val="1000"/>
                        <a:buFont typeface="Wingdings"/>
                        <a:buChar char=""/>
                      </a:pPr>
                      <a:r>
                        <a:rPr lang="en-US" sz="1200" dirty="0">
                          <a:effectLst/>
                        </a:rPr>
                        <a:t>Education</a:t>
                      </a:r>
                      <a:endParaRPr lang="en-US" sz="1600" dirty="0">
                        <a:effectLst/>
                      </a:endParaRPr>
                    </a:p>
                    <a:p>
                      <a:pPr marL="342900" marR="0" lvl="0" indent="-228600">
                        <a:spcBef>
                          <a:spcPts val="0"/>
                        </a:spcBef>
                        <a:spcAft>
                          <a:spcPts val="0"/>
                        </a:spcAft>
                        <a:buSzPts val="1000"/>
                        <a:buFont typeface="Wingdings"/>
                        <a:buChar char=""/>
                      </a:pPr>
                      <a:r>
                        <a:rPr lang="en-US" sz="1200" dirty="0">
                          <a:effectLst/>
                        </a:rPr>
                        <a:t>Transportation</a:t>
                      </a:r>
                      <a:endParaRPr lang="en-US" sz="1600" dirty="0">
                        <a:effectLst/>
                      </a:endParaRPr>
                    </a:p>
                    <a:p>
                      <a:pPr marL="342900" marR="0" lvl="0" indent="-228600">
                        <a:spcBef>
                          <a:spcPts val="0"/>
                        </a:spcBef>
                        <a:spcAft>
                          <a:spcPts val="0"/>
                        </a:spcAft>
                        <a:buSzPts val="1000"/>
                        <a:buFont typeface="Wingdings"/>
                        <a:buChar char=""/>
                      </a:pPr>
                      <a:r>
                        <a:rPr lang="en-US" sz="1200" dirty="0">
                          <a:effectLst/>
                        </a:rPr>
                        <a:t>Health &amp; Welfare</a:t>
                      </a:r>
                      <a:endParaRPr lang="en-US" sz="1600" dirty="0">
                        <a:effectLst/>
                        <a:latin typeface="Calibri"/>
                        <a:ea typeface="Calibri"/>
                        <a:cs typeface="Times New Roman"/>
                      </a:endParaRPr>
                    </a:p>
                  </a:txBody>
                  <a:tcPr marL="46364" marR="46364" marT="0" marB="0" anchor="ctr"/>
                </a:tc>
                <a:tc rowSpan="2">
                  <a:txBody>
                    <a:bodyPr/>
                    <a:lstStyle/>
                    <a:p>
                      <a:pPr marL="0" marR="0">
                        <a:spcBef>
                          <a:spcPts val="0"/>
                        </a:spcBef>
                        <a:spcAft>
                          <a:spcPts val="0"/>
                        </a:spcAft>
                      </a:pPr>
                      <a:r>
                        <a:rPr lang="en-US" sz="700">
                          <a:effectLst/>
                        </a:rPr>
                        <a:t> </a:t>
                      </a:r>
                      <a:endParaRPr lang="en-US" sz="700">
                        <a:effectLst/>
                        <a:latin typeface="Calibri"/>
                        <a:ea typeface="Calibri"/>
                        <a:cs typeface="Times New Roman"/>
                      </a:endParaRPr>
                    </a:p>
                  </a:txBody>
                  <a:tcPr marL="46364" marR="46364" marT="0" marB="0"/>
                </a:tc>
                <a:tc>
                  <a:txBody>
                    <a:bodyPr/>
                    <a:lstStyle/>
                    <a:p>
                      <a:pPr marL="0" marR="0">
                        <a:spcBef>
                          <a:spcPts val="0"/>
                        </a:spcBef>
                        <a:spcAft>
                          <a:spcPts val="0"/>
                        </a:spcAft>
                      </a:pPr>
                      <a:r>
                        <a:rPr lang="en-US" sz="1400">
                          <a:effectLst/>
                        </a:rPr>
                        <a:t>Benefit</a:t>
                      </a:r>
                      <a:endParaRPr lang="en-US" sz="1800">
                        <a:effectLst/>
                        <a:latin typeface="Calibri"/>
                        <a:ea typeface="Calibri"/>
                        <a:cs typeface="Times New Roman"/>
                      </a:endParaRPr>
                    </a:p>
                  </a:txBody>
                  <a:tcPr marL="46364" marR="46364" marT="0" marB="0"/>
                </a:tc>
              </a:tr>
              <a:tr h="1076259">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US" sz="1400">
                          <a:effectLst/>
                        </a:rPr>
                        <a:t>Disadvantage</a:t>
                      </a:r>
                      <a:endParaRPr lang="en-US" sz="1800">
                        <a:effectLst/>
                        <a:latin typeface="Calibri"/>
                        <a:ea typeface="Calibri"/>
                        <a:cs typeface="Times New Roman"/>
                      </a:endParaRPr>
                    </a:p>
                  </a:txBody>
                  <a:tcPr marL="46364" marR="46364" marT="0" marB="0"/>
                </a:tc>
              </a:tr>
              <a:tr h="1076259">
                <a:tc rowSpan="2">
                  <a:txBody>
                    <a:bodyPr/>
                    <a:lstStyle/>
                    <a:p>
                      <a:pPr marL="0" marR="0" algn="ctr">
                        <a:spcBef>
                          <a:spcPts val="0"/>
                        </a:spcBef>
                        <a:spcAft>
                          <a:spcPts val="0"/>
                        </a:spcAft>
                      </a:pPr>
                      <a:r>
                        <a:rPr lang="en-US" sz="3200" dirty="0">
                          <a:effectLst/>
                        </a:rPr>
                        <a:t>3</a:t>
                      </a:r>
                      <a:endParaRPr lang="en-US" sz="3200" dirty="0">
                        <a:effectLst/>
                        <a:latin typeface="Calibri"/>
                        <a:ea typeface="Calibri"/>
                        <a:cs typeface="Times New Roman"/>
                      </a:endParaRPr>
                    </a:p>
                  </a:txBody>
                  <a:tcPr marL="46364" marR="46364" marT="0" marB="0" anchor="ctr"/>
                </a:tc>
                <a:tc rowSpan="2">
                  <a:txBody>
                    <a:bodyPr/>
                    <a:lstStyle/>
                    <a:p>
                      <a:pPr marL="0" marR="0">
                        <a:spcBef>
                          <a:spcPts val="0"/>
                        </a:spcBef>
                        <a:spcAft>
                          <a:spcPts val="0"/>
                        </a:spcAft>
                      </a:pPr>
                      <a:r>
                        <a:rPr lang="en-US" sz="1500" dirty="0">
                          <a:effectLst/>
                        </a:rPr>
                        <a:t>Americans with low incomes usually have to go to the emergency room when they get sick because they cannot afford a regular checkup.  How can we provide better care for these families?</a:t>
                      </a:r>
                      <a:endParaRPr lang="en-US" sz="1500" dirty="0">
                        <a:effectLst/>
                        <a:latin typeface="Calibri"/>
                        <a:ea typeface="Calibri"/>
                        <a:cs typeface="Times New Roman"/>
                      </a:endParaRPr>
                    </a:p>
                  </a:txBody>
                  <a:tcPr marL="46364" marR="46364" marT="0" marB="0" anchor="ctr"/>
                </a:tc>
                <a:tc rowSpan="2">
                  <a:txBody>
                    <a:bodyPr/>
                    <a:lstStyle/>
                    <a:p>
                      <a:pPr marL="342900" marR="0" lvl="0" indent="-228600">
                        <a:spcBef>
                          <a:spcPts val="0"/>
                        </a:spcBef>
                        <a:spcAft>
                          <a:spcPts val="0"/>
                        </a:spcAft>
                        <a:buSzPts val="1000"/>
                        <a:buFont typeface="Wingdings"/>
                        <a:buChar char=""/>
                      </a:pPr>
                      <a:r>
                        <a:rPr lang="en-US" sz="1200" dirty="0">
                          <a:effectLst/>
                        </a:rPr>
                        <a:t>Urban Renewal</a:t>
                      </a:r>
                      <a:endParaRPr lang="en-US" sz="1600" dirty="0">
                        <a:effectLst/>
                      </a:endParaRPr>
                    </a:p>
                    <a:p>
                      <a:pPr marL="342900" marR="0" lvl="0" indent="-228600">
                        <a:spcBef>
                          <a:spcPts val="0"/>
                        </a:spcBef>
                        <a:spcAft>
                          <a:spcPts val="0"/>
                        </a:spcAft>
                        <a:buSzPts val="1000"/>
                        <a:buFont typeface="Wingdings"/>
                        <a:buChar char=""/>
                      </a:pPr>
                      <a:r>
                        <a:rPr lang="en-US" sz="1200" dirty="0">
                          <a:effectLst/>
                        </a:rPr>
                        <a:t>Environmental</a:t>
                      </a:r>
                      <a:endParaRPr lang="en-US" sz="1600" dirty="0">
                        <a:effectLst/>
                      </a:endParaRPr>
                    </a:p>
                    <a:p>
                      <a:pPr marL="342900" marR="0" lvl="0" indent="-228600">
                        <a:spcBef>
                          <a:spcPts val="0"/>
                        </a:spcBef>
                        <a:spcAft>
                          <a:spcPts val="0"/>
                        </a:spcAft>
                        <a:buSzPts val="1000"/>
                        <a:buFont typeface="Wingdings"/>
                        <a:buChar char=""/>
                      </a:pPr>
                      <a:r>
                        <a:rPr lang="en-US" sz="1200" dirty="0">
                          <a:effectLst/>
                        </a:rPr>
                        <a:t>Education</a:t>
                      </a:r>
                      <a:endParaRPr lang="en-US" sz="1600" dirty="0">
                        <a:effectLst/>
                      </a:endParaRPr>
                    </a:p>
                    <a:p>
                      <a:pPr marL="342900" marR="0" lvl="0" indent="-228600">
                        <a:spcBef>
                          <a:spcPts val="0"/>
                        </a:spcBef>
                        <a:spcAft>
                          <a:spcPts val="0"/>
                        </a:spcAft>
                        <a:buSzPts val="1000"/>
                        <a:buFont typeface="Wingdings"/>
                        <a:buChar char=""/>
                      </a:pPr>
                      <a:r>
                        <a:rPr lang="en-US" sz="1200" dirty="0">
                          <a:effectLst/>
                        </a:rPr>
                        <a:t>Transportation</a:t>
                      </a:r>
                      <a:endParaRPr lang="en-US" sz="1600" dirty="0">
                        <a:effectLst/>
                      </a:endParaRPr>
                    </a:p>
                    <a:p>
                      <a:pPr marL="342900" marR="0" lvl="0" indent="-228600">
                        <a:spcBef>
                          <a:spcPts val="0"/>
                        </a:spcBef>
                        <a:spcAft>
                          <a:spcPts val="0"/>
                        </a:spcAft>
                        <a:buSzPts val="1000"/>
                        <a:buFont typeface="Wingdings"/>
                        <a:buChar char=""/>
                      </a:pPr>
                      <a:r>
                        <a:rPr lang="en-US" sz="1200" dirty="0">
                          <a:effectLst/>
                        </a:rPr>
                        <a:t>Health &amp; Welfare</a:t>
                      </a:r>
                      <a:endParaRPr lang="en-US" sz="1600" dirty="0">
                        <a:effectLst/>
                        <a:latin typeface="Calibri"/>
                        <a:ea typeface="Calibri"/>
                        <a:cs typeface="Times New Roman"/>
                      </a:endParaRPr>
                    </a:p>
                  </a:txBody>
                  <a:tcPr marL="46364" marR="46364" marT="0" marB="0" anchor="ctr"/>
                </a:tc>
                <a:tc rowSpan="2">
                  <a:txBody>
                    <a:bodyPr/>
                    <a:lstStyle/>
                    <a:p>
                      <a:pPr marL="0" marR="0">
                        <a:spcBef>
                          <a:spcPts val="0"/>
                        </a:spcBef>
                        <a:spcAft>
                          <a:spcPts val="0"/>
                        </a:spcAft>
                      </a:pPr>
                      <a:r>
                        <a:rPr lang="en-US" sz="700" dirty="0">
                          <a:effectLst/>
                        </a:rPr>
                        <a:t> </a:t>
                      </a:r>
                      <a:endParaRPr lang="en-US" sz="700" dirty="0">
                        <a:effectLst/>
                        <a:latin typeface="Calibri"/>
                        <a:ea typeface="Calibri"/>
                        <a:cs typeface="Times New Roman"/>
                      </a:endParaRPr>
                    </a:p>
                  </a:txBody>
                  <a:tcPr marL="46364" marR="46364" marT="0" marB="0"/>
                </a:tc>
                <a:tc>
                  <a:txBody>
                    <a:bodyPr/>
                    <a:lstStyle/>
                    <a:p>
                      <a:pPr marL="0" marR="0">
                        <a:spcBef>
                          <a:spcPts val="0"/>
                        </a:spcBef>
                        <a:spcAft>
                          <a:spcPts val="0"/>
                        </a:spcAft>
                      </a:pPr>
                      <a:r>
                        <a:rPr lang="en-US" sz="1400">
                          <a:effectLst/>
                        </a:rPr>
                        <a:t>Benefit</a:t>
                      </a:r>
                      <a:endParaRPr lang="en-US" sz="1800">
                        <a:effectLst/>
                        <a:latin typeface="Calibri"/>
                        <a:ea typeface="Calibri"/>
                        <a:cs typeface="Times New Roman"/>
                      </a:endParaRPr>
                    </a:p>
                  </a:txBody>
                  <a:tcPr marL="46364" marR="46364" marT="0" marB="0"/>
                </a:tc>
              </a:tr>
              <a:tr h="88615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US" sz="1400" dirty="0">
                          <a:effectLst/>
                        </a:rPr>
                        <a:t>Disadvantage</a:t>
                      </a:r>
                      <a:endParaRPr lang="en-US" sz="1800" dirty="0">
                        <a:effectLst/>
                        <a:latin typeface="Calibri"/>
                        <a:ea typeface="Calibri"/>
                        <a:cs typeface="Times New Roman"/>
                      </a:endParaRPr>
                    </a:p>
                  </a:txBody>
                  <a:tcPr marL="46364" marR="46364" marT="0" marB="0"/>
                </a:tc>
              </a:tr>
            </a:tbl>
          </a:graphicData>
        </a:graphic>
      </p:graphicFrame>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97524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4225166686"/>
              </p:ext>
            </p:extLst>
          </p:nvPr>
        </p:nvGraphicFramePr>
        <p:xfrm>
          <a:off x="0" y="0"/>
          <a:ext cx="9144000" cy="6877050"/>
        </p:xfrm>
        <a:graphic>
          <a:graphicData uri="http://schemas.openxmlformats.org/drawingml/2006/table">
            <a:tbl>
              <a:tblPr firstRow="1" firstCol="1" bandRow="1">
                <a:tableStyleId>{5C22544A-7EE6-4342-B048-85BDC9FD1C3A}</a:tableStyleId>
              </a:tblPr>
              <a:tblGrid>
                <a:gridCol w="647699"/>
                <a:gridCol w="2286001"/>
                <a:gridCol w="1447800"/>
                <a:gridCol w="2171700"/>
                <a:gridCol w="2590800"/>
              </a:tblGrid>
              <a:tr h="152400">
                <a:tc>
                  <a:txBody>
                    <a:bodyPr/>
                    <a:lstStyle/>
                    <a:p>
                      <a:pPr marL="0" marR="0" algn="ctr">
                        <a:spcBef>
                          <a:spcPts val="0"/>
                        </a:spcBef>
                        <a:spcAft>
                          <a:spcPts val="0"/>
                        </a:spcAft>
                      </a:pPr>
                      <a:r>
                        <a:rPr lang="en-US" sz="3200" dirty="0">
                          <a:effectLst/>
                        </a:rPr>
                        <a:t>#</a:t>
                      </a:r>
                      <a:endParaRPr lang="en-US" sz="3200" dirty="0">
                        <a:effectLst/>
                        <a:latin typeface="Calibri"/>
                        <a:ea typeface="Calibri"/>
                        <a:cs typeface="Times New Roman"/>
                      </a:endParaRPr>
                    </a:p>
                  </a:txBody>
                  <a:tcPr marL="46364" marR="46364" marT="0" marB="0"/>
                </a:tc>
                <a:tc>
                  <a:txBody>
                    <a:bodyPr/>
                    <a:lstStyle/>
                    <a:p>
                      <a:pPr marL="0" marR="0" algn="ctr">
                        <a:spcBef>
                          <a:spcPts val="0"/>
                        </a:spcBef>
                        <a:spcAft>
                          <a:spcPts val="0"/>
                        </a:spcAft>
                      </a:pPr>
                      <a:r>
                        <a:rPr lang="en-US" sz="2000" dirty="0">
                          <a:effectLst/>
                        </a:rPr>
                        <a:t>Scenario</a:t>
                      </a:r>
                      <a:endParaRPr lang="en-US" sz="2000" dirty="0">
                        <a:effectLst/>
                        <a:latin typeface="Calibri"/>
                        <a:ea typeface="Calibri"/>
                        <a:cs typeface="Times New Roman"/>
                      </a:endParaRPr>
                    </a:p>
                  </a:txBody>
                  <a:tcPr marL="46364" marR="46364" marT="0" marB="0"/>
                </a:tc>
                <a:tc>
                  <a:txBody>
                    <a:bodyPr/>
                    <a:lstStyle/>
                    <a:p>
                      <a:pPr marL="0" marR="0" algn="ctr">
                        <a:spcBef>
                          <a:spcPts val="0"/>
                        </a:spcBef>
                        <a:spcAft>
                          <a:spcPts val="0"/>
                        </a:spcAft>
                      </a:pPr>
                      <a:r>
                        <a:rPr lang="en-US" sz="2000" dirty="0">
                          <a:effectLst/>
                        </a:rPr>
                        <a:t>Policy Issue</a:t>
                      </a:r>
                      <a:endParaRPr lang="en-US" sz="2000" dirty="0">
                        <a:effectLst/>
                        <a:latin typeface="Calibri"/>
                        <a:ea typeface="Calibri"/>
                        <a:cs typeface="Times New Roman"/>
                      </a:endParaRPr>
                    </a:p>
                  </a:txBody>
                  <a:tcPr marL="46364" marR="46364" marT="0" marB="0"/>
                </a:tc>
                <a:tc>
                  <a:txBody>
                    <a:bodyPr/>
                    <a:lstStyle/>
                    <a:p>
                      <a:pPr marL="0" marR="0" algn="ctr">
                        <a:spcBef>
                          <a:spcPts val="0"/>
                        </a:spcBef>
                        <a:spcAft>
                          <a:spcPts val="0"/>
                        </a:spcAft>
                      </a:pPr>
                      <a:r>
                        <a:rPr lang="en-US" sz="2000" dirty="0">
                          <a:effectLst/>
                        </a:rPr>
                        <a:t>Proposed Solution</a:t>
                      </a:r>
                      <a:endParaRPr lang="en-US" sz="2000" dirty="0">
                        <a:effectLst/>
                        <a:latin typeface="Calibri"/>
                        <a:ea typeface="Calibri"/>
                        <a:cs typeface="Times New Roman"/>
                      </a:endParaRPr>
                    </a:p>
                  </a:txBody>
                  <a:tcPr marL="46364" marR="46364" marT="0" marB="0"/>
                </a:tc>
                <a:tc>
                  <a:txBody>
                    <a:bodyPr/>
                    <a:lstStyle/>
                    <a:p>
                      <a:pPr marL="0" marR="0" algn="ctr">
                        <a:spcBef>
                          <a:spcPts val="0"/>
                        </a:spcBef>
                        <a:spcAft>
                          <a:spcPts val="0"/>
                        </a:spcAft>
                      </a:pPr>
                      <a:r>
                        <a:rPr lang="en-US" sz="2000" dirty="0">
                          <a:effectLst/>
                        </a:rPr>
                        <a:t>Benefits and Disadvantages?</a:t>
                      </a:r>
                      <a:endParaRPr lang="en-US" sz="2000" dirty="0">
                        <a:effectLst/>
                        <a:latin typeface="Calibri"/>
                        <a:ea typeface="Calibri"/>
                        <a:cs typeface="Times New Roman"/>
                      </a:endParaRPr>
                    </a:p>
                  </a:txBody>
                  <a:tcPr marL="46364" marR="46364" marT="0" marB="0"/>
                </a:tc>
              </a:tr>
              <a:tr h="1076259">
                <a:tc rowSpan="2">
                  <a:txBody>
                    <a:bodyPr/>
                    <a:lstStyle/>
                    <a:p>
                      <a:pPr marL="0" marR="0" algn="ctr">
                        <a:spcBef>
                          <a:spcPts val="0"/>
                        </a:spcBef>
                        <a:spcAft>
                          <a:spcPts val="0"/>
                        </a:spcAft>
                      </a:pPr>
                      <a:r>
                        <a:rPr lang="en-US" sz="3200" dirty="0" smtClean="0">
                          <a:effectLst/>
                        </a:rPr>
                        <a:t>4</a:t>
                      </a:r>
                      <a:endParaRPr lang="en-US" sz="3200" dirty="0">
                        <a:effectLst/>
                        <a:latin typeface="Calibri"/>
                        <a:ea typeface="Calibri"/>
                        <a:cs typeface="Times New Roman"/>
                      </a:endParaRPr>
                    </a:p>
                  </a:txBody>
                  <a:tcPr marL="46364" marR="46364" marT="0" marB="0" anchor="ctr"/>
                </a:tc>
                <a:tc rowSpan="2">
                  <a:txBody>
                    <a:bodyPr/>
                    <a:lstStyle/>
                    <a:p>
                      <a:pPr marL="0" marR="0">
                        <a:spcBef>
                          <a:spcPts val="0"/>
                        </a:spcBef>
                        <a:spcAft>
                          <a:spcPts val="0"/>
                        </a:spcAft>
                      </a:pPr>
                      <a:r>
                        <a:rPr lang="en-US" sz="1400">
                          <a:effectLst/>
                          <a:latin typeface="Calibri"/>
                          <a:ea typeface="Calibri"/>
                          <a:cs typeface="Times New Roman"/>
                        </a:rPr>
                        <a:t>The standards for gaining a high school degree are different from state to state.  This means that a student in Maryland doesn’t get the same education as a student in New York… or Alaska.  How can we ensure an equal education for all students?</a:t>
                      </a:r>
                      <a:endParaRPr lang="en-US" sz="2000">
                        <a:effectLst/>
                        <a:latin typeface="Calibri"/>
                        <a:ea typeface="Calibri"/>
                        <a:cs typeface="Times New Roman"/>
                      </a:endParaRPr>
                    </a:p>
                  </a:txBody>
                  <a:tcPr marL="68580" marR="68580" marT="0" marB="0" anchor="ctr"/>
                </a:tc>
                <a:tc rowSpan="2">
                  <a:txBody>
                    <a:bodyPr/>
                    <a:lstStyle/>
                    <a:p>
                      <a:pPr marL="342900" marR="0" lvl="0" indent="-228600">
                        <a:spcBef>
                          <a:spcPts val="0"/>
                        </a:spcBef>
                        <a:spcAft>
                          <a:spcPts val="0"/>
                        </a:spcAft>
                        <a:buSzPts val="1000"/>
                        <a:buFont typeface="Wingdings"/>
                        <a:buChar char=""/>
                      </a:pPr>
                      <a:r>
                        <a:rPr lang="en-US" sz="1200" dirty="0">
                          <a:effectLst/>
                        </a:rPr>
                        <a:t>Urban Renewal</a:t>
                      </a:r>
                      <a:endParaRPr lang="en-US" sz="1600" dirty="0">
                        <a:effectLst/>
                      </a:endParaRPr>
                    </a:p>
                    <a:p>
                      <a:pPr marL="342900" marR="0" lvl="0" indent="-228600">
                        <a:spcBef>
                          <a:spcPts val="0"/>
                        </a:spcBef>
                        <a:spcAft>
                          <a:spcPts val="0"/>
                        </a:spcAft>
                        <a:buSzPts val="1000"/>
                        <a:buFont typeface="Wingdings"/>
                        <a:buChar char=""/>
                      </a:pPr>
                      <a:r>
                        <a:rPr lang="en-US" sz="1200" dirty="0">
                          <a:effectLst/>
                        </a:rPr>
                        <a:t>Environmental</a:t>
                      </a:r>
                      <a:endParaRPr lang="en-US" sz="1600" dirty="0">
                        <a:effectLst/>
                      </a:endParaRPr>
                    </a:p>
                    <a:p>
                      <a:pPr marL="342900" marR="0" lvl="0" indent="-228600">
                        <a:spcBef>
                          <a:spcPts val="0"/>
                        </a:spcBef>
                        <a:spcAft>
                          <a:spcPts val="0"/>
                        </a:spcAft>
                        <a:buSzPts val="1000"/>
                        <a:buFont typeface="Wingdings"/>
                        <a:buChar char=""/>
                      </a:pPr>
                      <a:r>
                        <a:rPr lang="en-US" sz="1200" dirty="0">
                          <a:effectLst/>
                        </a:rPr>
                        <a:t>Education</a:t>
                      </a:r>
                      <a:endParaRPr lang="en-US" sz="1600" dirty="0">
                        <a:effectLst/>
                      </a:endParaRPr>
                    </a:p>
                    <a:p>
                      <a:pPr marL="342900" marR="0" lvl="0" indent="-228600">
                        <a:spcBef>
                          <a:spcPts val="0"/>
                        </a:spcBef>
                        <a:spcAft>
                          <a:spcPts val="0"/>
                        </a:spcAft>
                        <a:buSzPts val="1000"/>
                        <a:buFont typeface="Wingdings"/>
                        <a:buChar char=""/>
                      </a:pPr>
                      <a:r>
                        <a:rPr lang="en-US" sz="1200" dirty="0">
                          <a:effectLst/>
                        </a:rPr>
                        <a:t>Transportation</a:t>
                      </a:r>
                      <a:endParaRPr lang="en-US" sz="1600" dirty="0">
                        <a:effectLst/>
                      </a:endParaRPr>
                    </a:p>
                    <a:p>
                      <a:pPr marL="342900" marR="0" lvl="0" indent="-228600">
                        <a:spcBef>
                          <a:spcPts val="0"/>
                        </a:spcBef>
                        <a:spcAft>
                          <a:spcPts val="0"/>
                        </a:spcAft>
                        <a:buSzPts val="1000"/>
                        <a:buFont typeface="Wingdings"/>
                        <a:buChar char=""/>
                      </a:pPr>
                      <a:r>
                        <a:rPr lang="en-US" sz="1200" dirty="0">
                          <a:effectLst/>
                        </a:rPr>
                        <a:t>Health &amp; Welfare</a:t>
                      </a:r>
                      <a:endParaRPr lang="en-US" sz="1600" dirty="0">
                        <a:effectLst/>
                        <a:latin typeface="Calibri"/>
                        <a:ea typeface="Calibri"/>
                        <a:cs typeface="Times New Roman"/>
                      </a:endParaRPr>
                    </a:p>
                  </a:txBody>
                  <a:tcPr marL="46364" marR="46364" marT="0" marB="0" anchor="ctr"/>
                </a:tc>
                <a:tc rowSpan="2">
                  <a:txBody>
                    <a:bodyPr/>
                    <a:lstStyle/>
                    <a:p>
                      <a:pPr marL="0" marR="0">
                        <a:spcBef>
                          <a:spcPts val="0"/>
                        </a:spcBef>
                        <a:spcAft>
                          <a:spcPts val="0"/>
                        </a:spcAft>
                      </a:pPr>
                      <a:r>
                        <a:rPr lang="en-US" sz="700" dirty="0">
                          <a:effectLst/>
                        </a:rPr>
                        <a:t> </a:t>
                      </a:r>
                      <a:endParaRPr lang="en-US" sz="700" dirty="0">
                        <a:effectLst/>
                        <a:latin typeface="Calibri"/>
                        <a:ea typeface="Calibri"/>
                        <a:cs typeface="Times New Roman"/>
                      </a:endParaRPr>
                    </a:p>
                  </a:txBody>
                  <a:tcPr marL="46364" marR="46364" marT="0" marB="0"/>
                </a:tc>
                <a:tc>
                  <a:txBody>
                    <a:bodyPr/>
                    <a:lstStyle/>
                    <a:p>
                      <a:pPr marL="0" marR="0">
                        <a:spcBef>
                          <a:spcPts val="0"/>
                        </a:spcBef>
                        <a:spcAft>
                          <a:spcPts val="0"/>
                        </a:spcAft>
                      </a:pPr>
                      <a:r>
                        <a:rPr lang="en-US" sz="1400" dirty="0">
                          <a:effectLst/>
                        </a:rPr>
                        <a:t>Benefit</a:t>
                      </a:r>
                      <a:endParaRPr lang="en-US" sz="1800" dirty="0">
                        <a:effectLst/>
                        <a:latin typeface="Calibri"/>
                        <a:ea typeface="Calibri"/>
                        <a:cs typeface="Times New Roman"/>
                      </a:endParaRPr>
                    </a:p>
                  </a:txBody>
                  <a:tcPr marL="46364" marR="46364" marT="0" marB="0"/>
                </a:tc>
              </a:tr>
              <a:tr h="1076259">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US" sz="1400">
                          <a:effectLst/>
                        </a:rPr>
                        <a:t>Disadvantage</a:t>
                      </a:r>
                      <a:endParaRPr lang="en-US" sz="1800">
                        <a:effectLst/>
                        <a:latin typeface="Calibri"/>
                        <a:ea typeface="Calibri"/>
                        <a:cs typeface="Times New Roman"/>
                      </a:endParaRPr>
                    </a:p>
                  </a:txBody>
                  <a:tcPr marL="46364" marR="46364" marT="0" marB="0"/>
                </a:tc>
              </a:tr>
              <a:tr h="1076259">
                <a:tc rowSpan="2">
                  <a:txBody>
                    <a:bodyPr/>
                    <a:lstStyle/>
                    <a:p>
                      <a:pPr marL="0" marR="0" algn="ctr">
                        <a:spcBef>
                          <a:spcPts val="0"/>
                        </a:spcBef>
                        <a:spcAft>
                          <a:spcPts val="0"/>
                        </a:spcAft>
                      </a:pPr>
                      <a:r>
                        <a:rPr lang="en-US" sz="3200" dirty="0" smtClean="0">
                          <a:effectLst/>
                        </a:rPr>
                        <a:t>5</a:t>
                      </a:r>
                      <a:endParaRPr lang="en-US" sz="3200" dirty="0">
                        <a:effectLst/>
                        <a:latin typeface="Calibri"/>
                        <a:ea typeface="Calibri"/>
                        <a:cs typeface="Times New Roman"/>
                      </a:endParaRPr>
                    </a:p>
                  </a:txBody>
                  <a:tcPr marL="46364" marR="46364" marT="0" marB="0" anchor="ctr"/>
                </a:tc>
                <a:tc rowSpan="2">
                  <a:txBody>
                    <a:bodyPr/>
                    <a:lstStyle/>
                    <a:p>
                      <a:pPr marL="0" marR="0">
                        <a:spcBef>
                          <a:spcPts val="0"/>
                        </a:spcBef>
                        <a:spcAft>
                          <a:spcPts val="0"/>
                        </a:spcAft>
                      </a:pPr>
                      <a:r>
                        <a:rPr lang="en-US" sz="1400">
                          <a:effectLst/>
                          <a:latin typeface="Calibri"/>
                          <a:ea typeface="Calibri"/>
                          <a:cs typeface="Times New Roman"/>
                        </a:rPr>
                        <a:t>Across from AFSIVA, on Gilmor St., are four abandoned homes in a row.  When these buildings are left vacant, they can lower the value of neighboring properties.  How can the city of Baltimore combat this blight?</a:t>
                      </a:r>
                      <a:endParaRPr lang="en-US" sz="2000">
                        <a:effectLst/>
                        <a:latin typeface="Calibri"/>
                        <a:ea typeface="Calibri"/>
                        <a:cs typeface="Times New Roman"/>
                      </a:endParaRPr>
                    </a:p>
                  </a:txBody>
                  <a:tcPr marL="68580" marR="68580" marT="0" marB="0" anchor="ctr"/>
                </a:tc>
                <a:tc rowSpan="2">
                  <a:txBody>
                    <a:bodyPr/>
                    <a:lstStyle/>
                    <a:p>
                      <a:pPr marL="342900" marR="0" lvl="0" indent="-228600">
                        <a:spcBef>
                          <a:spcPts val="0"/>
                        </a:spcBef>
                        <a:spcAft>
                          <a:spcPts val="0"/>
                        </a:spcAft>
                        <a:buSzPts val="1000"/>
                        <a:buFont typeface="Wingdings"/>
                        <a:buChar char=""/>
                      </a:pPr>
                      <a:r>
                        <a:rPr lang="en-US" sz="1200" dirty="0">
                          <a:effectLst/>
                        </a:rPr>
                        <a:t>Urban Renewal</a:t>
                      </a:r>
                      <a:endParaRPr lang="en-US" sz="1600" dirty="0">
                        <a:effectLst/>
                      </a:endParaRPr>
                    </a:p>
                    <a:p>
                      <a:pPr marL="342900" marR="0" lvl="0" indent="-228600">
                        <a:spcBef>
                          <a:spcPts val="0"/>
                        </a:spcBef>
                        <a:spcAft>
                          <a:spcPts val="0"/>
                        </a:spcAft>
                        <a:buSzPts val="1000"/>
                        <a:buFont typeface="Wingdings"/>
                        <a:buChar char=""/>
                      </a:pPr>
                      <a:r>
                        <a:rPr lang="en-US" sz="1200" dirty="0">
                          <a:effectLst/>
                        </a:rPr>
                        <a:t>Environmental</a:t>
                      </a:r>
                      <a:endParaRPr lang="en-US" sz="1600" dirty="0">
                        <a:effectLst/>
                      </a:endParaRPr>
                    </a:p>
                    <a:p>
                      <a:pPr marL="342900" marR="0" lvl="0" indent="-228600">
                        <a:spcBef>
                          <a:spcPts val="0"/>
                        </a:spcBef>
                        <a:spcAft>
                          <a:spcPts val="0"/>
                        </a:spcAft>
                        <a:buSzPts val="1000"/>
                        <a:buFont typeface="Wingdings"/>
                        <a:buChar char=""/>
                      </a:pPr>
                      <a:r>
                        <a:rPr lang="en-US" sz="1200" dirty="0">
                          <a:effectLst/>
                        </a:rPr>
                        <a:t>Education</a:t>
                      </a:r>
                      <a:endParaRPr lang="en-US" sz="1600" dirty="0">
                        <a:effectLst/>
                      </a:endParaRPr>
                    </a:p>
                    <a:p>
                      <a:pPr marL="342900" marR="0" lvl="0" indent="-228600">
                        <a:spcBef>
                          <a:spcPts val="0"/>
                        </a:spcBef>
                        <a:spcAft>
                          <a:spcPts val="0"/>
                        </a:spcAft>
                        <a:buSzPts val="1000"/>
                        <a:buFont typeface="Wingdings"/>
                        <a:buChar char=""/>
                      </a:pPr>
                      <a:r>
                        <a:rPr lang="en-US" sz="1200" dirty="0">
                          <a:effectLst/>
                        </a:rPr>
                        <a:t>Transportation</a:t>
                      </a:r>
                      <a:endParaRPr lang="en-US" sz="1600" dirty="0">
                        <a:effectLst/>
                      </a:endParaRPr>
                    </a:p>
                    <a:p>
                      <a:pPr marL="342900" marR="0" lvl="0" indent="-228600">
                        <a:spcBef>
                          <a:spcPts val="0"/>
                        </a:spcBef>
                        <a:spcAft>
                          <a:spcPts val="0"/>
                        </a:spcAft>
                        <a:buSzPts val="1000"/>
                        <a:buFont typeface="Wingdings"/>
                        <a:buChar char=""/>
                      </a:pPr>
                      <a:r>
                        <a:rPr lang="en-US" sz="1200" dirty="0">
                          <a:effectLst/>
                        </a:rPr>
                        <a:t>Health &amp; Welfare</a:t>
                      </a:r>
                      <a:endParaRPr lang="en-US" sz="1600" dirty="0">
                        <a:effectLst/>
                        <a:latin typeface="Calibri"/>
                        <a:ea typeface="Calibri"/>
                        <a:cs typeface="Times New Roman"/>
                      </a:endParaRPr>
                    </a:p>
                  </a:txBody>
                  <a:tcPr marL="46364" marR="46364" marT="0" marB="0" anchor="ctr"/>
                </a:tc>
                <a:tc rowSpan="2">
                  <a:txBody>
                    <a:bodyPr/>
                    <a:lstStyle/>
                    <a:p>
                      <a:pPr marL="0" marR="0">
                        <a:spcBef>
                          <a:spcPts val="0"/>
                        </a:spcBef>
                        <a:spcAft>
                          <a:spcPts val="0"/>
                        </a:spcAft>
                      </a:pPr>
                      <a:r>
                        <a:rPr lang="en-US" sz="700" dirty="0">
                          <a:effectLst/>
                        </a:rPr>
                        <a:t> </a:t>
                      </a:r>
                      <a:endParaRPr lang="en-US" sz="700" dirty="0">
                        <a:effectLst/>
                        <a:latin typeface="Calibri"/>
                        <a:ea typeface="Calibri"/>
                        <a:cs typeface="Times New Roman"/>
                      </a:endParaRPr>
                    </a:p>
                  </a:txBody>
                  <a:tcPr marL="46364" marR="46364" marT="0" marB="0"/>
                </a:tc>
                <a:tc>
                  <a:txBody>
                    <a:bodyPr/>
                    <a:lstStyle/>
                    <a:p>
                      <a:pPr marL="0" marR="0">
                        <a:spcBef>
                          <a:spcPts val="0"/>
                        </a:spcBef>
                        <a:spcAft>
                          <a:spcPts val="0"/>
                        </a:spcAft>
                      </a:pPr>
                      <a:r>
                        <a:rPr lang="en-US" sz="1400">
                          <a:effectLst/>
                        </a:rPr>
                        <a:t>Benefit</a:t>
                      </a:r>
                      <a:endParaRPr lang="en-US" sz="1800">
                        <a:effectLst/>
                        <a:latin typeface="Calibri"/>
                        <a:ea typeface="Calibri"/>
                        <a:cs typeface="Times New Roman"/>
                      </a:endParaRPr>
                    </a:p>
                  </a:txBody>
                  <a:tcPr marL="46364" marR="46364" marT="0" marB="0"/>
                </a:tc>
              </a:tr>
              <a:tr h="1076259">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US" sz="1400" dirty="0">
                          <a:effectLst/>
                        </a:rPr>
                        <a:t>Disadvantage</a:t>
                      </a:r>
                      <a:endParaRPr lang="en-US" sz="1800" dirty="0">
                        <a:effectLst/>
                        <a:latin typeface="Calibri"/>
                        <a:ea typeface="Calibri"/>
                        <a:cs typeface="Times New Roman"/>
                      </a:endParaRPr>
                    </a:p>
                  </a:txBody>
                  <a:tcPr marL="46364" marR="46364" marT="0" marB="0"/>
                </a:tc>
              </a:tr>
              <a:tr h="1076259">
                <a:tc rowSpan="2">
                  <a:txBody>
                    <a:bodyPr/>
                    <a:lstStyle/>
                    <a:p>
                      <a:pPr marL="0" marR="0" algn="ctr">
                        <a:spcBef>
                          <a:spcPts val="0"/>
                        </a:spcBef>
                        <a:spcAft>
                          <a:spcPts val="0"/>
                        </a:spcAft>
                      </a:pPr>
                      <a:r>
                        <a:rPr lang="en-US" sz="3200" dirty="0" smtClean="0">
                          <a:effectLst/>
                        </a:rPr>
                        <a:t>6</a:t>
                      </a:r>
                      <a:endParaRPr lang="en-US" sz="3200" dirty="0">
                        <a:effectLst/>
                        <a:latin typeface="Calibri"/>
                        <a:ea typeface="Calibri"/>
                        <a:cs typeface="Times New Roman"/>
                      </a:endParaRPr>
                    </a:p>
                  </a:txBody>
                  <a:tcPr marL="46364" marR="46364" marT="0" marB="0" anchor="ctr"/>
                </a:tc>
                <a:tc rowSpan="2">
                  <a:txBody>
                    <a:bodyPr/>
                    <a:lstStyle/>
                    <a:p>
                      <a:pPr marL="0" marR="0">
                        <a:spcBef>
                          <a:spcPts val="0"/>
                        </a:spcBef>
                        <a:spcAft>
                          <a:spcPts val="0"/>
                        </a:spcAft>
                      </a:pPr>
                      <a:r>
                        <a:rPr lang="en-US" sz="1400" dirty="0">
                          <a:effectLst/>
                          <a:latin typeface="Calibri"/>
                          <a:ea typeface="Calibri"/>
                          <a:cs typeface="Times New Roman"/>
                        </a:rPr>
                        <a:t>Americans get more than 25% of their energy from burning coal, which releases a great deal of pollution.  What could be an alternative to this?</a:t>
                      </a:r>
                      <a:endParaRPr lang="en-US" sz="2000" dirty="0">
                        <a:effectLst/>
                        <a:latin typeface="Calibri"/>
                        <a:ea typeface="Calibri"/>
                        <a:cs typeface="Times New Roman"/>
                      </a:endParaRPr>
                    </a:p>
                  </a:txBody>
                  <a:tcPr marL="68580" marR="68580" marT="0" marB="0" anchor="ctr"/>
                </a:tc>
                <a:tc rowSpan="2">
                  <a:txBody>
                    <a:bodyPr/>
                    <a:lstStyle/>
                    <a:p>
                      <a:pPr marL="342900" marR="0" lvl="0" indent="-228600">
                        <a:spcBef>
                          <a:spcPts val="0"/>
                        </a:spcBef>
                        <a:spcAft>
                          <a:spcPts val="0"/>
                        </a:spcAft>
                        <a:buSzPts val="1000"/>
                        <a:buFont typeface="Wingdings"/>
                        <a:buChar char=""/>
                      </a:pPr>
                      <a:r>
                        <a:rPr lang="en-US" sz="1200" dirty="0">
                          <a:effectLst/>
                        </a:rPr>
                        <a:t>Urban Renewal</a:t>
                      </a:r>
                      <a:endParaRPr lang="en-US" sz="1600" dirty="0">
                        <a:effectLst/>
                      </a:endParaRPr>
                    </a:p>
                    <a:p>
                      <a:pPr marL="342900" marR="0" lvl="0" indent="-228600">
                        <a:spcBef>
                          <a:spcPts val="0"/>
                        </a:spcBef>
                        <a:spcAft>
                          <a:spcPts val="0"/>
                        </a:spcAft>
                        <a:buSzPts val="1000"/>
                        <a:buFont typeface="Wingdings"/>
                        <a:buChar char=""/>
                      </a:pPr>
                      <a:r>
                        <a:rPr lang="en-US" sz="1200" dirty="0">
                          <a:effectLst/>
                        </a:rPr>
                        <a:t>Environmental</a:t>
                      </a:r>
                      <a:endParaRPr lang="en-US" sz="1600" dirty="0">
                        <a:effectLst/>
                      </a:endParaRPr>
                    </a:p>
                    <a:p>
                      <a:pPr marL="342900" marR="0" lvl="0" indent="-228600">
                        <a:spcBef>
                          <a:spcPts val="0"/>
                        </a:spcBef>
                        <a:spcAft>
                          <a:spcPts val="0"/>
                        </a:spcAft>
                        <a:buSzPts val="1000"/>
                        <a:buFont typeface="Wingdings"/>
                        <a:buChar char=""/>
                      </a:pPr>
                      <a:r>
                        <a:rPr lang="en-US" sz="1200" dirty="0">
                          <a:effectLst/>
                        </a:rPr>
                        <a:t>Education</a:t>
                      </a:r>
                      <a:endParaRPr lang="en-US" sz="1600" dirty="0">
                        <a:effectLst/>
                      </a:endParaRPr>
                    </a:p>
                    <a:p>
                      <a:pPr marL="342900" marR="0" lvl="0" indent="-228600">
                        <a:spcBef>
                          <a:spcPts val="0"/>
                        </a:spcBef>
                        <a:spcAft>
                          <a:spcPts val="0"/>
                        </a:spcAft>
                        <a:buSzPts val="1000"/>
                        <a:buFont typeface="Wingdings"/>
                        <a:buChar char=""/>
                      </a:pPr>
                      <a:r>
                        <a:rPr lang="en-US" sz="1200" dirty="0">
                          <a:effectLst/>
                        </a:rPr>
                        <a:t>Transportation</a:t>
                      </a:r>
                      <a:endParaRPr lang="en-US" sz="1600" dirty="0">
                        <a:effectLst/>
                      </a:endParaRPr>
                    </a:p>
                    <a:p>
                      <a:pPr marL="342900" marR="0" lvl="0" indent="-228600">
                        <a:spcBef>
                          <a:spcPts val="0"/>
                        </a:spcBef>
                        <a:spcAft>
                          <a:spcPts val="0"/>
                        </a:spcAft>
                        <a:buSzPts val="1000"/>
                        <a:buFont typeface="Wingdings"/>
                        <a:buChar char=""/>
                      </a:pPr>
                      <a:r>
                        <a:rPr lang="en-US" sz="1200" dirty="0">
                          <a:effectLst/>
                        </a:rPr>
                        <a:t>Health &amp; Welfare</a:t>
                      </a:r>
                      <a:endParaRPr lang="en-US" sz="1600" dirty="0">
                        <a:effectLst/>
                        <a:latin typeface="Calibri"/>
                        <a:ea typeface="Calibri"/>
                        <a:cs typeface="Times New Roman"/>
                      </a:endParaRPr>
                    </a:p>
                  </a:txBody>
                  <a:tcPr marL="46364" marR="46364" marT="0" marB="0" anchor="ctr"/>
                </a:tc>
                <a:tc rowSpan="2">
                  <a:txBody>
                    <a:bodyPr/>
                    <a:lstStyle/>
                    <a:p>
                      <a:pPr marL="0" marR="0">
                        <a:spcBef>
                          <a:spcPts val="0"/>
                        </a:spcBef>
                        <a:spcAft>
                          <a:spcPts val="0"/>
                        </a:spcAft>
                      </a:pPr>
                      <a:r>
                        <a:rPr lang="en-US" sz="700" dirty="0">
                          <a:effectLst/>
                        </a:rPr>
                        <a:t> </a:t>
                      </a:r>
                      <a:endParaRPr lang="en-US" sz="700" dirty="0">
                        <a:effectLst/>
                        <a:latin typeface="Calibri"/>
                        <a:ea typeface="Calibri"/>
                        <a:cs typeface="Times New Roman"/>
                      </a:endParaRPr>
                    </a:p>
                  </a:txBody>
                  <a:tcPr marL="46364" marR="46364" marT="0" marB="0"/>
                </a:tc>
                <a:tc>
                  <a:txBody>
                    <a:bodyPr/>
                    <a:lstStyle/>
                    <a:p>
                      <a:pPr marL="0" marR="0">
                        <a:spcBef>
                          <a:spcPts val="0"/>
                        </a:spcBef>
                        <a:spcAft>
                          <a:spcPts val="0"/>
                        </a:spcAft>
                      </a:pPr>
                      <a:r>
                        <a:rPr lang="en-US" sz="1400">
                          <a:effectLst/>
                        </a:rPr>
                        <a:t>Benefit</a:t>
                      </a:r>
                      <a:endParaRPr lang="en-US" sz="1800">
                        <a:effectLst/>
                        <a:latin typeface="Calibri"/>
                        <a:ea typeface="Calibri"/>
                        <a:cs typeface="Times New Roman"/>
                      </a:endParaRPr>
                    </a:p>
                  </a:txBody>
                  <a:tcPr marL="46364" marR="46364" marT="0" marB="0"/>
                </a:tc>
              </a:tr>
              <a:tr h="88615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spcBef>
                          <a:spcPts val="0"/>
                        </a:spcBef>
                        <a:spcAft>
                          <a:spcPts val="0"/>
                        </a:spcAft>
                      </a:pPr>
                      <a:r>
                        <a:rPr lang="en-US" sz="1400" dirty="0">
                          <a:effectLst/>
                        </a:rPr>
                        <a:t>Disadvantage</a:t>
                      </a:r>
                      <a:endParaRPr lang="en-US" sz="1800" dirty="0">
                        <a:effectLst/>
                        <a:latin typeface="Calibri"/>
                        <a:ea typeface="Calibri"/>
                        <a:cs typeface="Times New Roman"/>
                      </a:endParaRPr>
                    </a:p>
                  </a:txBody>
                  <a:tcPr marL="46364" marR="46364" marT="0" marB="0"/>
                </a:tc>
              </a:tr>
            </a:tbl>
          </a:graphicData>
        </a:graphic>
      </p:graphicFrame>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266153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763855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33400"/>
            <a:ext cx="8229600" cy="914400"/>
          </a:xfrm>
        </p:spPr>
        <p:txBody>
          <a:bodyPr>
            <a:noAutofit/>
          </a:bodyPr>
          <a:lstStyle/>
          <a:p>
            <a:r>
              <a:rPr lang="en-US" sz="6600" dirty="0" smtClean="0">
                <a:latin typeface="Arial Black" pitchFamily="34" charset="0"/>
              </a:rPr>
              <a:t>Today’s Objective</a:t>
            </a:r>
            <a:endParaRPr lang="en-US" sz="6600" dirty="0">
              <a:latin typeface="Arial Black" pitchFamily="34" charset="0"/>
            </a:endParaRPr>
          </a:p>
        </p:txBody>
      </p:sp>
      <p:sp>
        <p:nvSpPr>
          <p:cNvPr id="3" name="Content Placeholder 2"/>
          <p:cNvSpPr>
            <a:spLocks noGrp="1"/>
          </p:cNvSpPr>
          <p:nvPr>
            <p:ph idx="1"/>
          </p:nvPr>
        </p:nvSpPr>
        <p:spPr>
          <a:xfrm>
            <a:off x="381000" y="1600200"/>
            <a:ext cx="8610600" cy="5105400"/>
          </a:xfrm>
        </p:spPr>
        <p:txBody>
          <a:bodyPr>
            <a:normAutofit/>
          </a:bodyPr>
          <a:lstStyle/>
          <a:p>
            <a:pPr marL="0" indent="0">
              <a:buNone/>
            </a:pPr>
            <a:r>
              <a:rPr lang="en-US" sz="4000" dirty="0" smtClean="0">
                <a:solidFill>
                  <a:schemeClr val="tx1"/>
                </a:solidFill>
                <a:latin typeface="Arial Black" pitchFamily="34" charset="0"/>
              </a:rPr>
              <a:t>Students will be able to examine the basis of public policy issues in America by</a:t>
            </a:r>
          </a:p>
          <a:p>
            <a:pPr marL="919163">
              <a:spcBef>
                <a:spcPts val="0"/>
              </a:spcBef>
              <a:spcAft>
                <a:spcPts val="0"/>
              </a:spcAft>
            </a:pPr>
            <a:r>
              <a:rPr lang="en-US" sz="3200" dirty="0" smtClean="0">
                <a:solidFill>
                  <a:schemeClr val="tx1"/>
                </a:solidFill>
              </a:rPr>
              <a:t>Analyzing images in an anticipation guide</a:t>
            </a:r>
          </a:p>
          <a:p>
            <a:pPr marL="919163">
              <a:spcBef>
                <a:spcPts val="0"/>
              </a:spcBef>
              <a:spcAft>
                <a:spcPts val="0"/>
              </a:spcAft>
            </a:pPr>
            <a:r>
              <a:rPr lang="en-US" sz="3200" dirty="0" smtClean="0">
                <a:solidFill>
                  <a:schemeClr val="tx1"/>
                </a:solidFill>
              </a:rPr>
              <a:t>Completing Cornell Notes</a:t>
            </a:r>
          </a:p>
          <a:p>
            <a:pPr marL="919163">
              <a:spcBef>
                <a:spcPts val="0"/>
              </a:spcBef>
              <a:spcAft>
                <a:spcPts val="0"/>
              </a:spcAft>
            </a:pPr>
            <a:r>
              <a:rPr lang="en-US" sz="3200" dirty="0" smtClean="0">
                <a:solidFill>
                  <a:schemeClr val="tx1"/>
                </a:solidFill>
              </a:rPr>
              <a:t>Categorizing scenarios</a:t>
            </a:r>
          </a:p>
          <a:p>
            <a:pPr marL="919163">
              <a:spcBef>
                <a:spcPts val="0"/>
              </a:spcBef>
              <a:spcAft>
                <a:spcPts val="0"/>
              </a:spcAft>
            </a:pPr>
            <a:r>
              <a:rPr lang="en-US" sz="3200" dirty="0" smtClean="0">
                <a:solidFill>
                  <a:schemeClr val="tx1"/>
                </a:solidFill>
              </a:rPr>
              <a:t>Proposing and evaluating solutions to public policy issues</a:t>
            </a:r>
          </a:p>
          <a:p>
            <a:pPr marL="919163">
              <a:spcBef>
                <a:spcPts val="0"/>
              </a:spcBef>
              <a:spcAft>
                <a:spcPts val="0"/>
              </a:spcAft>
            </a:pPr>
            <a:r>
              <a:rPr lang="en-US" sz="3200" dirty="0" smtClean="0">
                <a:solidFill>
                  <a:schemeClr val="tx1"/>
                </a:solidFill>
              </a:rPr>
              <a:t>Completing an HSA exit ticket</a:t>
            </a:r>
            <a:endParaRPr lang="en-US" sz="3200" dirty="0">
              <a:solidFill>
                <a:schemeClr val="tx1"/>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708307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
            <a:ext cx="8991600" cy="914400"/>
          </a:xfrm>
        </p:spPr>
        <p:txBody>
          <a:bodyPr>
            <a:normAutofit/>
          </a:bodyPr>
          <a:lstStyle/>
          <a:p>
            <a:r>
              <a:rPr lang="en-US" sz="5400" dirty="0" smtClean="0">
                <a:latin typeface="Arial Black" pitchFamily="34" charset="0"/>
              </a:rPr>
              <a:t>What is Public Policy?</a:t>
            </a:r>
            <a:endParaRPr lang="en-US" sz="5400" dirty="0">
              <a:latin typeface="Arial Black" pitchFamily="34" charset="0"/>
            </a:endParaRPr>
          </a:p>
        </p:txBody>
      </p:sp>
      <p:sp>
        <p:nvSpPr>
          <p:cNvPr id="3" name="Content Placeholder 2"/>
          <p:cNvSpPr>
            <a:spLocks noGrp="1"/>
          </p:cNvSpPr>
          <p:nvPr>
            <p:ph idx="1"/>
          </p:nvPr>
        </p:nvSpPr>
        <p:spPr>
          <a:xfrm>
            <a:off x="228600" y="1447800"/>
            <a:ext cx="6634162" cy="1676400"/>
          </a:xfrm>
          <a:ln w="57150"/>
        </p:spPr>
        <p:style>
          <a:lnRef idx="2">
            <a:schemeClr val="accent2"/>
          </a:lnRef>
          <a:fillRef idx="1">
            <a:schemeClr val="lt1"/>
          </a:fillRef>
          <a:effectRef idx="0">
            <a:schemeClr val="accent2"/>
          </a:effectRef>
          <a:fontRef idx="minor">
            <a:schemeClr val="dk1"/>
          </a:fontRef>
        </p:style>
        <p:txBody>
          <a:bodyPr lIns="91440" tIns="91440" rIns="91440" bIns="91440">
            <a:normAutofit/>
          </a:bodyPr>
          <a:lstStyle/>
          <a:p>
            <a:pPr marL="0" indent="0">
              <a:buNone/>
            </a:pPr>
            <a:r>
              <a:rPr lang="en-US" sz="3100" dirty="0" smtClean="0"/>
              <a:t>Programs developed by the government in order to improve the lives of      people in the United States.</a:t>
            </a:r>
            <a:endParaRPr lang="en-US" sz="3100" dirty="0"/>
          </a:p>
        </p:txBody>
      </p:sp>
      <p:graphicFrame>
        <p:nvGraphicFramePr>
          <p:cNvPr id="4" name="Diagram 3"/>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4231371539"/>
              </p:ext>
            </p:extLst>
          </p:nvPr>
        </p:nvGraphicFramePr>
        <p:xfrm>
          <a:off x="76200" y="2209800"/>
          <a:ext cx="9067800" cy="4483768"/>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pic>
        <p:nvPicPr>
          <p:cNvPr id="5" name="Picture 4" descr="j0309629.jpg"/>
          <p:cNvPicPr>
            <a:picLocks noChangeAspect="1"/>
          </p:cNvPicPr>
          <p:nvPr/>
        </p:nvPicPr>
        <p:blipFill>
          <a:blip r:embed="rId7"/>
          <a:stretch>
            <a:fillRect/>
          </a:stretch>
        </p:blipFill>
        <p:spPr>
          <a:xfrm>
            <a:off x="5705475" y="2052810"/>
            <a:ext cx="771525" cy="1081261"/>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565743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 y="381000"/>
            <a:ext cx="9182100" cy="1066800"/>
          </a:xfrm>
        </p:spPr>
        <p:txBody>
          <a:bodyPr>
            <a:noAutofit/>
          </a:bodyPr>
          <a:lstStyle/>
          <a:p>
            <a:pPr algn="ctr"/>
            <a:r>
              <a:rPr lang="en-US" sz="2800" dirty="0" smtClean="0">
                <a:latin typeface="Impact" pitchFamily="34" charset="0"/>
              </a:rPr>
              <a:t>Public Policies are complex problems, and each possible solution will have advantages and disadvantages.</a:t>
            </a:r>
            <a:endParaRPr lang="en-US" sz="2800" dirty="0">
              <a:latin typeface="Impact" pitchFamily="34" charset="0"/>
            </a:endParaRPr>
          </a:p>
        </p:txBody>
      </p:sp>
      <p:pic>
        <p:nvPicPr>
          <p:cNvPr id="8194" name="Picture 2" descr="http://studentdev.jour.unr.edu/energypolicy/wp-content/uploads/2009/03/energy_policy.jpg"/>
          <p:cNvPicPr>
            <a:picLocks noChangeAspect="1" noChangeArrowheads="1"/>
          </p:cNvPicPr>
          <p:nvPr/>
        </p:nvPicPr>
        <p:blipFill rotWithShape="1">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2975" r="2803" b="5140"/>
          <a:stretch/>
        </p:blipFill>
        <p:spPr bwMode="auto">
          <a:xfrm>
            <a:off x="685800" y="1348395"/>
            <a:ext cx="7716254" cy="5509603"/>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459148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
            <a:ext cx="8686800" cy="914400"/>
          </a:xfrm>
        </p:spPr>
        <p:txBody>
          <a:bodyPr>
            <a:noAutofit/>
          </a:bodyPr>
          <a:lstStyle/>
          <a:p>
            <a:r>
              <a:rPr lang="en-US" sz="5400" u="sng" dirty="0" smtClean="0">
                <a:latin typeface="Arial Black" pitchFamily="34" charset="0"/>
              </a:rPr>
              <a:t>Urban Renewal Policy</a:t>
            </a:r>
            <a:endParaRPr lang="en-US" sz="5400" u="sng" dirty="0">
              <a:latin typeface="Arial Black" pitchFamily="34" charset="0"/>
            </a:endParaRPr>
          </a:p>
        </p:txBody>
      </p:sp>
      <p:sp>
        <p:nvSpPr>
          <p:cNvPr id="5" name="Content Placeholder 4"/>
          <p:cNvSpPr>
            <a:spLocks noGrp="1"/>
          </p:cNvSpPr>
          <p:nvPr>
            <p:ph idx="1"/>
          </p:nvPr>
        </p:nvSpPr>
        <p:spPr>
          <a:xfrm>
            <a:off x="76200" y="1524000"/>
            <a:ext cx="2895600" cy="4114800"/>
          </a:xfrm>
          <a:ln w="57150"/>
        </p:spPr>
        <p:style>
          <a:lnRef idx="2">
            <a:schemeClr val="accent2"/>
          </a:lnRef>
          <a:fillRef idx="1">
            <a:schemeClr val="lt1"/>
          </a:fillRef>
          <a:effectRef idx="0">
            <a:schemeClr val="accent2"/>
          </a:effectRef>
          <a:fontRef idx="minor">
            <a:schemeClr val="dk1"/>
          </a:fontRef>
        </p:style>
        <p:txBody>
          <a:bodyPr lIns="91440" tIns="91440" rIns="91440" bIns="91440">
            <a:noAutofit/>
          </a:bodyPr>
          <a:lstStyle/>
          <a:p>
            <a:pPr marL="0" indent="0" algn="ctr">
              <a:buNone/>
            </a:pPr>
            <a:r>
              <a:rPr lang="en-US" sz="3200" dirty="0" smtClean="0"/>
              <a:t>The gov’t encourages people to buy rundown housing and rebuild in order to improve an area.</a:t>
            </a:r>
          </a:p>
        </p:txBody>
      </p:sp>
      <p:sp>
        <p:nvSpPr>
          <p:cNvPr id="6" name="Content Placeholder 4"/>
          <p:cNvSpPr txBox="1">
            <a:spLocks/>
          </p:cNvSpPr>
          <p:nvPr/>
        </p:nvSpPr>
        <p:spPr>
          <a:xfrm>
            <a:off x="3200400" y="1524000"/>
            <a:ext cx="5943600" cy="2133601"/>
          </a:xfrm>
          <a:prstGeom prst="rect">
            <a:avLst/>
          </a:prstGeom>
        </p:spPr>
        <p:txBody>
          <a:bodyPr vert="horz" lIns="0" tIns="45720" rIns="0" bIns="45720" rtlCol="0">
            <a:noAutofit/>
          </a:bodyPr>
          <a:lstStyle>
            <a:lvl1pPr marL="342900" indent="-342900" algn="l" defTabSz="914400" rtl="0" eaLnBrk="1" latinLnBrk="0" hangingPunct="1">
              <a:lnSpc>
                <a:spcPct val="100000"/>
              </a:lnSpc>
              <a:spcBef>
                <a:spcPct val="20000"/>
              </a:spcBef>
              <a:spcAft>
                <a:spcPts val="600"/>
              </a:spcAft>
              <a:buFont typeface="Wingdings" pitchFamily="2" charset="2"/>
              <a:buChar char="§"/>
              <a:defRPr sz="2000" kern="1200" baseline="0">
                <a:solidFill>
                  <a:schemeClr val="tx2"/>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Char char="§"/>
              <a:defRPr sz="1600" kern="1200" baseline="0">
                <a:solidFill>
                  <a:schemeClr val="tx2"/>
                </a:solidFill>
                <a:latin typeface="+mn-lt"/>
                <a:ea typeface="+mn-ea"/>
                <a:cs typeface="+mn-cs"/>
              </a:defRPr>
            </a:lvl2pPr>
            <a:lvl3pPr marL="1143000" indent="-228600" algn="l" defTabSz="914400" rtl="0" eaLnBrk="1" latinLnBrk="0" hangingPunct="1">
              <a:lnSpc>
                <a:spcPct val="100000"/>
              </a:lnSpc>
              <a:spcBef>
                <a:spcPct val="20000"/>
              </a:spcBef>
              <a:spcAft>
                <a:spcPts val="600"/>
              </a:spcAft>
              <a:buFont typeface="Wingdings" pitchFamily="2" charset="2"/>
              <a:buNone/>
              <a:defRPr sz="1400" kern="1200" baseline="0">
                <a:solidFill>
                  <a:schemeClr val="tx2"/>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5pPr>
            <a:lvl6pPr marL="25146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6pPr>
            <a:lvl7pPr marL="29718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7pPr>
            <a:lvl8pPr marL="34290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8pPr>
            <a:lvl9pPr marL="38862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9pPr>
          </a:lstStyle>
          <a:p>
            <a:pPr>
              <a:spcBef>
                <a:spcPts val="0"/>
              </a:spcBef>
              <a:spcAft>
                <a:spcPts val="0"/>
              </a:spcAft>
            </a:pPr>
            <a:r>
              <a:rPr lang="en-US" sz="2400" dirty="0" smtClean="0"/>
              <a:t>Bring population back to the city</a:t>
            </a:r>
          </a:p>
          <a:p>
            <a:pPr>
              <a:spcBef>
                <a:spcPts val="0"/>
              </a:spcBef>
              <a:spcAft>
                <a:spcPts val="0"/>
              </a:spcAft>
            </a:pPr>
            <a:r>
              <a:rPr lang="en-US" sz="2400" dirty="0" smtClean="0"/>
              <a:t>Increases taxes gained from properties (so the city can provide more services!)</a:t>
            </a:r>
          </a:p>
          <a:p>
            <a:pPr>
              <a:spcBef>
                <a:spcPts val="0"/>
              </a:spcBef>
              <a:spcAft>
                <a:spcPts val="0"/>
              </a:spcAft>
            </a:pPr>
            <a:r>
              <a:rPr lang="en-US" sz="2400" dirty="0" smtClean="0"/>
              <a:t>Establish affordable public housing.</a:t>
            </a:r>
          </a:p>
        </p:txBody>
      </p:sp>
      <p:pic>
        <p:nvPicPr>
          <p:cNvPr id="9" name="Picture 8" descr="98B1"/>
          <p:cNvPicPr>
            <a:picLocks noChangeAspect="1" noChangeArrowheads="1"/>
          </p:cNvPicPr>
          <p:nvPr/>
        </p:nvPicPr>
        <p:blipFill>
          <a:blip r:embed="rId2"/>
          <a:srcRect/>
          <a:stretch>
            <a:fillRect/>
          </a:stretch>
        </p:blipFill>
        <p:spPr bwMode="auto">
          <a:xfrm>
            <a:off x="3241673" y="3195200"/>
            <a:ext cx="5861051" cy="3276600"/>
          </a:xfrm>
          <a:prstGeom prst="rect">
            <a:avLst/>
          </a:prstGeom>
          <a:noFill/>
        </p:spPr>
      </p:pic>
      <p:pic>
        <p:nvPicPr>
          <p:cNvPr id="10" name="Picture 9" descr="98B2"/>
          <p:cNvPicPr>
            <a:picLocks noChangeAspect="1" noChangeArrowheads="1"/>
          </p:cNvPicPr>
          <p:nvPr/>
        </p:nvPicPr>
        <p:blipFill>
          <a:blip r:embed="rId3"/>
          <a:srcRect/>
          <a:stretch>
            <a:fillRect/>
          </a:stretch>
        </p:blipFill>
        <p:spPr bwMode="auto">
          <a:xfrm>
            <a:off x="3200400" y="3195200"/>
            <a:ext cx="5902324" cy="3297073"/>
          </a:xfrm>
          <a:prstGeom prst="rect">
            <a:avLst/>
          </a:prstGeom>
          <a:noFill/>
        </p:spPr>
      </p:pic>
      <p:pic>
        <p:nvPicPr>
          <p:cNvPr id="11" name="Picture 10" descr="98B3"/>
          <p:cNvPicPr>
            <a:picLocks noChangeAspect="1" noChangeArrowheads="1"/>
          </p:cNvPicPr>
          <p:nvPr/>
        </p:nvPicPr>
        <p:blipFill>
          <a:blip r:embed="rId4"/>
          <a:srcRect/>
          <a:stretch>
            <a:fillRect/>
          </a:stretch>
        </p:blipFill>
        <p:spPr bwMode="auto">
          <a:xfrm>
            <a:off x="3200400" y="3215253"/>
            <a:ext cx="5902324" cy="3300447"/>
          </a:xfrm>
          <a:prstGeom prst="rect">
            <a:avLst/>
          </a:prstGeom>
          <a:noFill/>
          <a:ln w="9525">
            <a:solidFill>
              <a:schemeClr val="hlink"/>
            </a:solidFill>
            <a:miter lim="800000"/>
            <a:headEnd/>
            <a:tailEnd/>
          </a:ln>
        </p:spPr>
      </p:pic>
      <p:pic>
        <p:nvPicPr>
          <p:cNvPr id="8" name="Picture 7" descr="j0309629.jpg"/>
          <p:cNvPicPr>
            <a:picLocks noChangeAspect="1"/>
          </p:cNvPicPr>
          <p:nvPr/>
        </p:nvPicPr>
        <p:blipFill>
          <a:blip r:embed="rId5"/>
          <a:stretch>
            <a:fillRect/>
          </a:stretch>
        </p:blipFill>
        <p:spPr>
          <a:xfrm>
            <a:off x="2057400" y="5105400"/>
            <a:ext cx="771525" cy="1081261"/>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57712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par>
                                <p:cTn id="8" presetID="53" presetClass="entr" presetSubtype="16"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500" fill="hold"/>
                                        <p:tgtEl>
                                          <p:spTgt spid="10"/>
                                        </p:tgtEl>
                                        <p:attrNameLst>
                                          <p:attrName>ppt_w</p:attrName>
                                        </p:attrNameLst>
                                      </p:cBhvr>
                                      <p:tavLst>
                                        <p:tav tm="0">
                                          <p:val>
                                            <p:fltVal val="0"/>
                                          </p:val>
                                        </p:tav>
                                        <p:tav tm="100000">
                                          <p:val>
                                            <p:strVal val="#ppt_w"/>
                                          </p:val>
                                        </p:tav>
                                      </p:tavLst>
                                    </p:anim>
                                    <p:anim calcmode="lin" valueType="num">
                                      <p:cBhvr>
                                        <p:cTn id="11" dur="500" fill="hold"/>
                                        <p:tgtEl>
                                          <p:spTgt spid="10"/>
                                        </p:tgtEl>
                                        <p:attrNameLst>
                                          <p:attrName>ppt_h</p:attrName>
                                        </p:attrNameLst>
                                      </p:cBhvr>
                                      <p:tavLst>
                                        <p:tav tm="0">
                                          <p:val>
                                            <p:fltVal val="0"/>
                                          </p:val>
                                        </p:tav>
                                        <p:tav tm="100000">
                                          <p:val>
                                            <p:strVal val="#ppt_h"/>
                                          </p:val>
                                        </p:tav>
                                      </p:tavLst>
                                    </p:anim>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par>
                                <p:cTn id="18" presetID="53" presetClass="entr" presetSubtype="16"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001000" cy="914400"/>
          </a:xfrm>
        </p:spPr>
        <p:txBody>
          <a:bodyPr>
            <a:normAutofit/>
          </a:bodyPr>
          <a:lstStyle/>
          <a:p>
            <a:r>
              <a:rPr lang="en-US" sz="5400" u="sng" dirty="0" smtClean="0">
                <a:latin typeface="Arial Black" pitchFamily="34" charset="0"/>
              </a:rPr>
              <a:t>Environmental Policy</a:t>
            </a:r>
            <a:endParaRPr lang="en-US" sz="5400" u="sng" dirty="0">
              <a:latin typeface="Arial Black" pitchFamily="34" charset="0"/>
            </a:endParaRPr>
          </a:p>
        </p:txBody>
      </p:sp>
      <p:sp>
        <p:nvSpPr>
          <p:cNvPr id="3" name="Content Placeholder 2"/>
          <p:cNvSpPr>
            <a:spLocks noGrp="1"/>
          </p:cNvSpPr>
          <p:nvPr>
            <p:ph idx="1"/>
          </p:nvPr>
        </p:nvSpPr>
        <p:spPr>
          <a:xfrm>
            <a:off x="6096000" y="1752600"/>
            <a:ext cx="2819400" cy="4144963"/>
          </a:xfrm>
          <a:ln w="57150"/>
        </p:spPr>
        <p:style>
          <a:lnRef idx="2">
            <a:schemeClr val="accent2"/>
          </a:lnRef>
          <a:fillRef idx="1">
            <a:schemeClr val="lt1"/>
          </a:fillRef>
          <a:effectRef idx="0">
            <a:schemeClr val="accent2"/>
          </a:effectRef>
          <a:fontRef idx="minor">
            <a:schemeClr val="dk1"/>
          </a:fontRef>
        </p:style>
        <p:txBody>
          <a:bodyPr lIns="91440" tIns="91440" rIns="91440" bIns="91440">
            <a:normAutofit/>
          </a:bodyPr>
          <a:lstStyle/>
          <a:p>
            <a:pPr marL="0" indent="0" algn="ctr">
              <a:buNone/>
            </a:pPr>
            <a:r>
              <a:rPr lang="en-US" sz="3200" dirty="0" smtClean="0"/>
              <a:t>Individuals and businesses have to follow laws that the government passes to protect the environment.</a:t>
            </a:r>
          </a:p>
        </p:txBody>
      </p:sp>
      <p:sp>
        <p:nvSpPr>
          <p:cNvPr id="4" name="Content Placeholder 2"/>
          <p:cNvSpPr txBox="1">
            <a:spLocks/>
          </p:cNvSpPr>
          <p:nvPr/>
        </p:nvSpPr>
        <p:spPr>
          <a:xfrm>
            <a:off x="152400" y="1447800"/>
            <a:ext cx="5867400" cy="1447799"/>
          </a:xfrm>
          <a:prstGeom prst="rect">
            <a:avLst/>
          </a:prstGeom>
        </p:spPr>
        <p:txBody>
          <a:bodyPr vert="horz" lIns="0" tIns="45720" rIns="0" bIns="45720" rtlCol="0">
            <a:normAutofit/>
          </a:bodyPr>
          <a:lstStyle>
            <a:lvl1pPr marL="342900" indent="-342900" algn="l" defTabSz="914400" rtl="0" eaLnBrk="1" latinLnBrk="0" hangingPunct="1">
              <a:lnSpc>
                <a:spcPct val="100000"/>
              </a:lnSpc>
              <a:spcBef>
                <a:spcPct val="20000"/>
              </a:spcBef>
              <a:spcAft>
                <a:spcPts val="600"/>
              </a:spcAft>
              <a:buFont typeface="Wingdings" pitchFamily="2" charset="2"/>
              <a:buChar char="§"/>
              <a:defRPr sz="2000" kern="1200" baseline="0">
                <a:solidFill>
                  <a:schemeClr val="tx2"/>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Char char="§"/>
              <a:defRPr sz="1600" kern="1200" baseline="0">
                <a:solidFill>
                  <a:schemeClr val="tx2"/>
                </a:solidFill>
                <a:latin typeface="+mn-lt"/>
                <a:ea typeface="+mn-ea"/>
                <a:cs typeface="+mn-cs"/>
              </a:defRPr>
            </a:lvl2pPr>
            <a:lvl3pPr marL="1143000" indent="-228600" algn="l" defTabSz="914400" rtl="0" eaLnBrk="1" latinLnBrk="0" hangingPunct="1">
              <a:lnSpc>
                <a:spcPct val="100000"/>
              </a:lnSpc>
              <a:spcBef>
                <a:spcPct val="20000"/>
              </a:spcBef>
              <a:spcAft>
                <a:spcPts val="600"/>
              </a:spcAft>
              <a:buFont typeface="Wingdings" pitchFamily="2" charset="2"/>
              <a:buNone/>
              <a:defRPr sz="1400" kern="1200" baseline="0">
                <a:solidFill>
                  <a:schemeClr val="tx2"/>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5pPr>
            <a:lvl6pPr marL="25146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6pPr>
            <a:lvl7pPr marL="29718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7pPr>
            <a:lvl8pPr marL="34290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8pPr>
            <a:lvl9pPr marL="38862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9pPr>
          </a:lstStyle>
          <a:p>
            <a:pPr>
              <a:spcBef>
                <a:spcPts val="0"/>
              </a:spcBef>
              <a:spcAft>
                <a:spcPts val="0"/>
              </a:spcAft>
            </a:pPr>
            <a:r>
              <a:rPr lang="en-US" sz="2800" dirty="0" smtClean="0"/>
              <a:t>Regulating pollution from cars</a:t>
            </a:r>
          </a:p>
          <a:p>
            <a:pPr>
              <a:spcBef>
                <a:spcPts val="0"/>
              </a:spcBef>
              <a:spcAft>
                <a:spcPts val="0"/>
              </a:spcAft>
            </a:pPr>
            <a:r>
              <a:rPr lang="en-US" sz="2800" dirty="0" smtClean="0"/>
              <a:t>Protecting natural land</a:t>
            </a:r>
          </a:p>
          <a:p>
            <a:pPr>
              <a:spcBef>
                <a:spcPts val="0"/>
              </a:spcBef>
              <a:spcAft>
                <a:spcPts val="0"/>
              </a:spcAft>
            </a:pPr>
            <a:r>
              <a:rPr lang="en-US" sz="2800" dirty="0" smtClean="0"/>
              <a:t>Looks for alternative energy sources</a:t>
            </a:r>
            <a:endParaRPr lang="en-US" sz="2800" dirty="0"/>
          </a:p>
        </p:txBody>
      </p:sp>
      <p:pic>
        <p:nvPicPr>
          <p:cNvPr id="3074" name="Picture 2" descr="http://static.howstuffworks.com/gif/emission-certification-standard2.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46647" y="2819399"/>
            <a:ext cx="2165684" cy="1429351"/>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3076" name="Picture 4" descr="http://stkarnick.com/culture/wp-content/uploads/2010/07/Obamanation-Solar-power-station.jpg"/>
          <p:cNvPicPr>
            <a:picLocks noChangeAspect="1" noChangeArrowheads="1"/>
          </p:cNvPicPr>
          <p:nvPr/>
        </p:nvPicPr>
        <p:blipFill rotWithShape="1">
          <a:blip r:embed="rId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r="17263"/>
          <a:stretch/>
        </p:blipFill>
        <p:spPr bwMode="auto">
          <a:xfrm>
            <a:off x="0" y="4357437"/>
            <a:ext cx="2658979" cy="2410326"/>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3078" name="Picture 6" descr="http://www.renewablepowernews.com/wp-content/uploads/wind-energy1.jpg"/>
          <p:cNvPicPr>
            <a:picLocks noChangeAspect="1" noChangeArrowheads="1"/>
          </p:cNvPicPr>
          <p:nvPr/>
        </p:nvPicPr>
        <p:blipFill rotWithShape="1">
          <a:blip r:embed="rId4"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r="15415"/>
          <a:stretch/>
        </p:blipFill>
        <p:spPr bwMode="auto">
          <a:xfrm>
            <a:off x="3462938" y="2791326"/>
            <a:ext cx="1986467" cy="1566112"/>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3084" name="Picture 12" descr="http://lh5.ggpht.com/_TTPXDLdlr88/Rg7dTND2HgI/AAAAAAAAClk/d0z7r6ezN50/IMG_1163.jpg"/>
          <p:cNvPicPr>
            <a:picLocks noChangeAspect="1" noChangeArrowheads="1"/>
          </p:cNvPicPr>
          <p:nvPr/>
        </p:nvPicPr>
        <p:blipFill rotWithShape="1">
          <a:blip r:embed="rId5"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t="10526" b="13897"/>
          <a:stretch/>
        </p:blipFill>
        <p:spPr bwMode="auto">
          <a:xfrm>
            <a:off x="2813792" y="4418833"/>
            <a:ext cx="3129808" cy="234893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9" name="Picture 8" descr="j0309629.jpg"/>
          <p:cNvPicPr>
            <a:picLocks noChangeAspect="1"/>
          </p:cNvPicPr>
          <p:nvPr/>
        </p:nvPicPr>
        <p:blipFill>
          <a:blip r:embed="rId6"/>
          <a:stretch>
            <a:fillRect/>
          </a:stretch>
        </p:blipFill>
        <p:spPr>
          <a:xfrm>
            <a:off x="5753098" y="4248750"/>
            <a:ext cx="771525" cy="1081261"/>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57712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4">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074"/>
                                        </p:tgtEl>
                                        <p:attrNameLst>
                                          <p:attrName>style.visibility</p:attrName>
                                        </p:attrNameLst>
                                      </p:cBhvr>
                                      <p:to>
                                        <p:strVal val="visible"/>
                                      </p:to>
                                    </p:set>
                                    <p:anim calcmode="lin" valueType="num">
                                      <p:cBhvr>
                                        <p:cTn id="13" dur="1000" fill="hold"/>
                                        <p:tgtEl>
                                          <p:spTgt spid="3074"/>
                                        </p:tgtEl>
                                        <p:attrNameLst>
                                          <p:attrName>ppt_w</p:attrName>
                                        </p:attrNameLst>
                                      </p:cBhvr>
                                      <p:tavLst>
                                        <p:tav tm="0">
                                          <p:val>
                                            <p:fltVal val="0"/>
                                          </p:val>
                                        </p:tav>
                                        <p:tav tm="100000">
                                          <p:val>
                                            <p:strVal val="#ppt_w"/>
                                          </p:val>
                                        </p:tav>
                                      </p:tavLst>
                                    </p:anim>
                                    <p:anim calcmode="lin" valueType="num">
                                      <p:cBhvr>
                                        <p:cTn id="14" dur="1000" fill="hold"/>
                                        <p:tgtEl>
                                          <p:spTgt spid="3074"/>
                                        </p:tgtEl>
                                        <p:attrNameLst>
                                          <p:attrName>ppt_h</p:attrName>
                                        </p:attrNameLst>
                                      </p:cBhvr>
                                      <p:tavLst>
                                        <p:tav tm="0">
                                          <p:val>
                                            <p:fltVal val="0"/>
                                          </p:val>
                                        </p:tav>
                                        <p:tav tm="100000">
                                          <p:val>
                                            <p:strVal val="#ppt_h"/>
                                          </p:val>
                                        </p:tav>
                                      </p:tavLst>
                                    </p:anim>
                                    <p:anim calcmode="lin" valueType="num">
                                      <p:cBhvr>
                                        <p:cTn id="15" dur="1000" fill="hold"/>
                                        <p:tgtEl>
                                          <p:spTgt spid="3074"/>
                                        </p:tgtEl>
                                        <p:attrNameLst>
                                          <p:attrName>style.rotation</p:attrName>
                                        </p:attrNameLst>
                                      </p:cBhvr>
                                      <p:tavLst>
                                        <p:tav tm="0">
                                          <p:val>
                                            <p:fltVal val="90"/>
                                          </p:val>
                                        </p:tav>
                                        <p:tav tm="100000">
                                          <p:val>
                                            <p:fltVal val="0"/>
                                          </p:val>
                                        </p:tav>
                                      </p:tavLst>
                                    </p:anim>
                                    <p:animEffect transition="in" filter="fade">
                                      <p:cBhvr>
                                        <p:cTn id="16" dur="1000"/>
                                        <p:tgtEl>
                                          <p:spTgt spid="3074"/>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084"/>
                                        </p:tgtEl>
                                        <p:attrNameLst>
                                          <p:attrName>style.visibility</p:attrName>
                                        </p:attrNameLst>
                                      </p:cBhvr>
                                      <p:to>
                                        <p:strVal val="visible"/>
                                      </p:to>
                                    </p:set>
                                    <p:anim calcmode="lin" valueType="num">
                                      <p:cBhvr additive="base">
                                        <p:cTn id="21" dur="500" fill="hold"/>
                                        <p:tgtEl>
                                          <p:spTgt spid="3084"/>
                                        </p:tgtEl>
                                        <p:attrNameLst>
                                          <p:attrName>ppt_x</p:attrName>
                                        </p:attrNameLst>
                                      </p:cBhvr>
                                      <p:tavLst>
                                        <p:tav tm="0">
                                          <p:val>
                                            <p:strVal val="#ppt_x"/>
                                          </p:val>
                                        </p:tav>
                                        <p:tav tm="100000">
                                          <p:val>
                                            <p:strVal val="#ppt_x"/>
                                          </p:val>
                                        </p:tav>
                                      </p:tavLst>
                                    </p:anim>
                                    <p:anim calcmode="lin" valueType="num">
                                      <p:cBhvr additive="base">
                                        <p:cTn id="22" dur="500" fill="hold"/>
                                        <p:tgtEl>
                                          <p:spTgt spid="3084"/>
                                        </p:tgtEl>
                                        <p:attrNameLst>
                                          <p:attrName>ppt_y</p:attrName>
                                        </p:attrNameLst>
                                      </p:cBhvr>
                                      <p:tavLst>
                                        <p:tav tm="0">
                                          <p:val>
                                            <p:strVal val="1+#ppt_h/2"/>
                                          </p:val>
                                        </p:tav>
                                        <p:tav tm="100000">
                                          <p:val>
                                            <p:strVal val="#ppt_y"/>
                                          </p:val>
                                        </p:tav>
                                      </p:tavLst>
                                    </p:anim>
                                  </p:childTnLst>
                                </p:cTn>
                              </p:par>
                              <p:par>
                                <p:cTn id="23" presetID="53" presetClass="entr" presetSubtype="16" fill="hold"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p:cTn id="25"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27" dur="500"/>
                                        <p:tgtEl>
                                          <p:spTgt spid="4">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1" presetClass="entr" presetSubtype="0" fill="hold" nodeType="clickEffect">
                                  <p:stCondLst>
                                    <p:cond delay="0"/>
                                  </p:stCondLst>
                                  <p:childTnLst>
                                    <p:set>
                                      <p:cBhvr>
                                        <p:cTn id="31" dur="1" fill="hold">
                                          <p:stCondLst>
                                            <p:cond delay="0"/>
                                          </p:stCondLst>
                                        </p:cTn>
                                        <p:tgtEl>
                                          <p:spTgt spid="4">
                                            <p:txEl>
                                              <p:pRg st="2" end="2"/>
                                            </p:txEl>
                                          </p:spTgt>
                                        </p:tgtEl>
                                        <p:attrNameLst>
                                          <p:attrName>style.visibility</p:attrName>
                                        </p:attrNameLst>
                                      </p:cBhvr>
                                      <p:to>
                                        <p:strVal val="visible"/>
                                      </p:to>
                                    </p:set>
                                    <p:anim calcmode="lin" valueType="num">
                                      <p:cBhvr>
                                        <p:cTn id="32"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33" dur="1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34" dur="1000" fill="hold"/>
                                        <p:tgtEl>
                                          <p:spTgt spid="4">
                                            <p:txEl>
                                              <p:pRg st="2" end="2"/>
                                            </p:txEl>
                                          </p:spTgt>
                                        </p:tgtEl>
                                        <p:attrNameLst>
                                          <p:attrName>style.rotation</p:attrName>
                                        </p:attrNameLst>
                                      </p:cBhvr>
                                      <p:tavLst>
                                        <p:tav tm="0">
                                          <p:val>
                                            <p:fltVal val="90"/>
                                          </p:val>
                                        </p:tav>
                                        <p:tav tm="100000">
                                          <p:val>
                                            <p:fltVal val="0"/>
                                          </p:val>
                                        </p:tav>
                                      </p:tavLst>
                                    </p:anim>
                                    <p:animEffect transition="in" filter="fade">
                                      <p:cBhvr>
                                        <p:cTn id="35" dur="1000"/>
                                        <p:tgtEl>
                                          <p:spTgt spid="4">
                                            <p:txEl>
                                              <p:pRg st="2" end="2"/>
                                            </p:txEl>
                                          </p:spTgt>
                                        </p:tgtEl>
                                      </p:cBhvr>
                                    </p:animEffect>
                                  </p:childTnLst>
                                </p:cTn>
                              </p:par>
                            </p:childTnLst>
                          </p:cTn>
                        </p:par>
                        <p:par>
                          <p:cTn id="36" fill="hold">
                            <p:stCondLst>
                              <p:cond delay="1000"/>
                            </p:stCondLst>
                            <p:childTnLst>
                              <p:par>
                                <p:cTn id="37" presetID="2" presetClass="entr" presetSubtype="4" fill="hold" nodeType="afterEffect">
                                  <p:stCondLst>
                                    <p:cond delay="2500"/>
                                  </p:stCondLst>
                                  <p:childTnLst>
                                    <p:set>
                                      <p:cBhvr>
                                        <p:cTn id="38" dur="1" fill="hold">
                                          <p:stCondLst>
                                            <p:cond delay="0"/>
                                          </p:stCondLst>
                                        </p:cTn>
                                        <p:tgtEl>
                                          <p:spTgt spid="3076"/>
                                        </p:tgtEl>
                                        <p:attrNameLst>
                                          <p:attrName>style.visibility</p:attrName>
                                        </p:attrNameLst>
                                      </p:cBhvr>
                                      <p:to>
                                        <p:strVal val="visible"/>
                                      </p:to>
                                    </p:set>
                                    <p:anim calcmode="lin" valueType="num">
                                      <p:cBhvr additive="base">
                                        <p:cTn id="39" dur="500" fill="hold"/>
                                        <p:tgtEl>
                                          <p:spTgt spid="3076"/>
                                        </p:tgtEl>
                                        <p:attrNameLst>
                                          <p:attrName>ppt_x</p:attrName>
                                        </p:attrNameLst>
                                      </p:cBhvr>
                                      <p:tavLst>
                                        <p:tav tm="0">
                                          <p:val>
                                            <p:strVal val="#ppt_x"/>
                                          </p:val>
                                        </p:tav>
                                        <p:tav tm="100000">
                                          <p:val>
                                            <p:strVal val="#ppt_x"/>
                                          </p:val>
                                        </p:tav>
                                      </p:tavLst>
                                    </p:anim>
                                    <p:anim calcmode="lin" valueType="num">
                                      <p:cBhvr additive="base">
                                        <p:cTn id="40" dur="500" fill="hold"/>
                                        <p:tgtEl>
                                          <p:spTgt spid="3076"/>
                                        </p:tgtEl>
                                        <p:attrNameLst>
                                          <p:attrName>ppt_y</p:attrName>
                                        </p:attrNameLst>
                                      </p:cBhvr>
                                      <p:tavLst>
                                        <p:tav tm="0">
                                          <p:val>
                                            <p:strVal val="1+#ppt_h/2"/>
                                          </p:val>
                                        </p:tav>
                                        <p:tav tm="100000">
                                          <p:val>
                                            <p:strVal val="#ppt_y"/>
                                          </p:val>
                                        </p:tav>
                                      </p:tavLst>
                                    </p:anim>
                                  </p:childTnLst>
                                </p:cTn>
                              </p:par>
                            </p:childTnLst>
                          </p:cTn>
                        </p:par>
                        <p:par>
                          <p:cTn id="41" fill="hold">
                            <p:stCondLst>
                              <p:cond delay="4000"/>
                            </p:stCondLst>
                            <p:childTnLst>
                              <p:par>
                                <p:cTn id="42" presetID="2" presetClass="entr" presetSubtype="4" fill="hold" nodeType="afterEffect">
                                  <p:stCondLst>
                                    <p:cond delay="2000"/>
                                  </p:stCondLst>
                                  <p:childTnLst>
                                    <p:set>
                                      <p:cBhvr>
                                        <p:cTn id="43" dur="1" fill="hold">
                                          <p:stCondLst>
                                            <p:cond delay="0"/>
                                          </p:stCondLst>
                                        </p:cTn>
                                        <p:tgtEl>
                                          <p:spTgt spid="3078"/>
                                        </p:tgtEl>
                                        <p:attrNameLst>
                                          <p:attrName>style.visibility</p:attrName>
                                        </p:attrNameLst>
                                      </p:cBhvr>
                                      <p:to>
                                        <p:strVal val="visible"/>
                                      </p:to>
                                    </p:set>
                                    <p:anim calcmode="lin" valueType="num">
                                      <p:cBhvr additive="base">
                                        <p:cTn id="44" dur="500" fill="hold"/>
                                        <p:tgtEl>
                                          <p:spTgt spid="3078"/>
                                        </p:tgtEl>
                                        <p:attrNameLst>
                                          <p:attrName>ppt_x</p:attrName>
                                        </p:attrNameLst>
                                      </p:cBhvr>
                                      <p:tavLst>
                                        <p:tav tm="0">
                                          <p:val>
                                            <p:strVal val="#ppt_x"/>
                                          </p:val>
                                        </p:tav>
                                        <p:tav tm="100000">
                                          <p:val>
                                            <p:strVal val="#ppt_x"/>
                                          </p:val>
                                        </p:tav>
                                      </p:tavLst>
                                    </p:anim>
                                    <p:anim calcmode="lin" valueType="num">
                                      <p:cBhvr additive="base">
                                        <p:cTn id="45" dur="500" fill="hold"/>
                                        <p:tgtEl>
                                          <p:spTgt spid="30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001000" cy="914400"/>
          </a:xfrm>
        </p:spPr>
        <p:txBody>
          <a:bodyPr>
            <a:noAutofit/>
          </a:bodyPr>
          <a:lstStyle/>
          <a:p>
            <a:r>
              <a:rPr lang="en-US" sz="5400" u="sng" dirty="0" smtClean="0">
                <a:latin typeface="Arial Black" pitchFamily="34" charset="0"/>
              </a:rPr>
              <a:t>Education Policy</a:t>
            </a:r>
            <a:endParaRPr lang="en-US" sz="5400" u="sng" dirty="0">
              <a:latin typeface="Arial Black" pitchFamily="34" charset="0"/>
            </a:endParaRPr>
          </a:p>
        </p:txBody>
      </p:sp>
      <p:sp>
        <p:nvSpPr>
          <p:cNvPr id="3" name="Content Placeholder 2"/>
          <p:cNvSpPr>
            <a:spLocks noGrp="1"/>
          </p:cNvSpPr>
          <p:nvPr>
            <p:ph idx="1"/>
          </p:nvPr>
        </p:nvSpPr>
        <p:spPr>
          <a:xfrm>
            <a:off x="304800" y="1414153"/>
            <a:ext cx="5759116" cy="2209800"/>
          </a:xfrm>
          <a:ln w="57150"/>
        </p:spPr>
        <p:style>
          <a:lnRef idx="2">
            <a:schemeClr val="accent2"/>
          </a:lnRef>
          <a:fillRef idx="1">
            <a:schemeClr val="lt1"/>
          </a:fillRef>
          <a:effectRef idx="0">
            <a:schemeClr val="accent2"/>
          </a:effectRef>
          <a:fontRef idx="minor">
            <a:schemeClr val="dk1"/>
          </a:fontRef>
        </p:style>
        <p:txBody>
          <a:bodyPr lIns="91440" tIns="91440" rIns="91440" bIns="91440">
            <a:normAutofit/>
          </a:bodyPr>
          <a:lstStyle/>
          <a:p>
            <a:pPr marL="0" indent="0" algn="ctr">
              <a:buNone/>
            </a:pPr>
            <a:r>
              <a:rPr lang="en-US" sz="3200" dirty="0" smtClean="0"/>
              <a:t>The government funds schools and monitors how they perform.  Tests / required courses are used to gauge student achievement.</a:t>
            </a:r>
          </a:p>
        </p:txBody>
      </p:sp>
      <p:sp>
        <p:nvSpPr>
          <p:cNvPr id="4" name="Content Placeholder 2"/>
          <p:cNvSpPr txBox="1">
            <a:spLocks/>
          </p:cNvSpPr>
          <p:nvPr/>
        </p:nvSpPr>
        <p:spPr>
          <a:xfrm>
            <a:off x="6477000" y="1371600"/>
            <a:ext cx="2514600" cy="2294907"/>
          </a:xfrm>
          <a:prstGeom prst="rect">
            <a:avLst/>
          </a:prstGeom>
        </p:spPr>
        <p:txBody>
          <a:bodyPr vert="horz" lIns="0" tIns="45720" rIns="0" bIns="45720" rtlCol="0">
            <a:normAutofit/>
          </a:bodyPr>
          <a:lstStyle>
            <a:lvl1pPr marL="342900" indent="-342900" algn="l" defTabSz="914400" rtl="0" eaLnBrk="1" latinLnBrk="0" hangingPunct="1">
              <a:lnSpc>
                <a:spcPct val="100000"/>
              </a:lnSpc>
              <a:spcBef>
                <a:spcPct val="20000"/>
              </a:spcBef>
              <a:spcAft>
                <a:spcPts val="600"/>
              </a:spcAft>
              <a:buFont typeface="Wingdings" pitchFamily="2" charset="2"/>
              <a:buChar char="§"/>
              <a:defRPr sz="2000" kern="1200" baseline="0">
                <a:solidFill>
                  <a:schemeClr val="tx2"/>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Char char="§"/>
              <a:defRPr sz="1600" kern="1200" baseline="0">
                <a:solidFill>
                  <a:schemeClr val="tx2"/>
                </a:solidFill>
                <a:latin typeface="+mn-lt"/>
                <a:ea typeface="+mn-ea"/>
                <a:cs typeface="+mn-cs"/>
              </a:defRPr>
            </a:lvl2pPr>
            <a:lvl3pPr marL="1143000" indent="-228600" algn="l" defTabSz="914400" rtl="0" eaLnBrk="1" latinLnBrk="0" hangingPunct="1">
              <a:lnSpc>
                <a:spcPct val="100000"/>
              </a:lnSpc>
              <a:spcBef>
                <a:spcPct val="20000"/>
              </a:spcBef>
              <a:spcAft>
                <a:spcPts val="600"/>
              </a:spcAft>
              <a:buFont typeface="Wingdings" pitchFamily="2" charset="2"/>
              <a:buNone/>
              <a:defRPr sz="1400" kern="1200" baseline="0">
                <a:solidFill>
                  <a:schemeClr val="tx2"/>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5pPr>
            <a:lvl6pPr marL="25146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6pPr>
            <a:lvl7pPr marL="29718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7pPr>
            <a:lvl8pPr marL="34290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8pPr>
            <a:lvl9pPr marL="38862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9pPr>
          </a:lstStyle>
          <a:p>
            <a:pPr>
              <a:spcBef>
                <a:spcPts val="0"/>
              </a:spcBef>
              <a:spcAft>
                <a:spcPts val="0"/>
              </a:spcAft>
            </a:pPr>
            <a:r>
              <a:rPr lang="en-US" dirty="0"/>
              <a:t>State Curriculum determines what is taught</a:t>
            </a:r>
          </a:p>
          <a:p>
            <a:pPr>
              <a:spcBef>
                <a:spcPts val="0"/>
              </a:spcBef>
              <a:spcAft>
                <a:spcPts val="0"/>
              </a:spcAft>
            </a:pPr>
            <a:r>
              <a:rPr lang="en-US" dirty="0" smtClean="0"/>
              <a:t>MSA/HSA Exams</a:t>
            </a:r>
          </a:p>
          <a:p>
            <a:pPr>
              <a:spcBef>
                <a:spcPts val="0"/>
              </a:spcBef>
              <a:spcAft>
                <a:spcPts val="0"/>
              </a:spcAft>
            </a:pPr>
            <a:r>
              <a:rPr lang="en-US" dirty="0" smtClean="0"/>
              <a:t>School performance is tracked</a:t>
            </a:r>
            <a:endParaRPr lang="en-US" dirty="0"/>
          </a:p>
        </p:txBody>
      </p:sp>
      <p:pic>
        <p:nvPicPr>
          <p:cNvPr id="2052" name="Picture 4" descr="http://colorlines.com/assets_c/2010/08/RTTT_phase2_082410-thumb-640xauto-756.gif"/>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04800" y="3666507"/>
            <a:ext cx="4771437" cy="3146166"/>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2054" name="Picture 6" descr="http://user.cloudfront.goodinc.com/community/nikhil-swaminathan/obama-race-to-the-top.jpg"/>
          <p:cNvPicPr>
            <a:picLocks noChangeAspect="1" noChangeArrowheads="1"/>
          </p:cNvPicPr>
          <p:nvPr/>
        </p:nvPicPr>
        <p:blipFill rotWithShape="1">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3642" t="14108" r="12002"/>
          <a:stretch/>
        </p:blipFill>
        <p:spPr bwMode="auto">
          <a:xfrm>
            <a:off x="5076237" y="4063953"/>
            <a:ext cx="4052864" cy="2748721"/>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5" name="Oval 4"/>
          <p:cNvSpPr/>
          <p:nvPr/>
        </p:nvSpPr>
        <p:spPr>
          <a:xfrm>
            <a:off x="304800" y="4953000"/>
            <a:ext cx="1219200" cy="1143000"/>
          </a:xfrm>
          <a:prstGeom prst="ellipse">
            <a:avLst/>
          </a:prstGeom>
          <a:noFill/>
          <a:ln w="76200">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6" name="Rounded Rectangular Callout 5"/>
          <p:cNvSpPr/>
          <p:nvPr/>
        </p:nvSpPr>
        <p:spPr>
          <a:xfrm>
            <a:off x="4876800" y="3886200"/>
            <a:ext cx="2026432" cy="905493"/>
          </a:xfrm>
          <a:prstGeom prst="wedgeRoundRectCallout">
            <a:avLst>
              <a:gd name="adj1" fmla="val 65258"/>
              <a:gd name="adj2" fmla="val 27953"/>
              <a:gd name="adj3" fmla="val 16667"/>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dirty="0" smtClean="0">
                <a:latin typeface="Arial Black" pitchFamily="34" charset="0"/>
              </a:rPr>
              <a:t>I’ve got a big fat check for the states with the best scores!</a:t>
            </a:r>
            <a:endParaRPr lang="en-US" sz="1400" dirty="0">
              <a:latin typeface="Arial Black" pitchFamily="34" charset="0"/>
            </a:endParaRPr>
          </a:p>
        </p:txBody>
      </p:sp>
      <p:pic>
        <p:nvPicPr>
          <p:cNvPr id="2056" name="Picture 8" descr="http://neveryetmelted.com/wp-images/BushMLKday.jpg"/>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001421" y="4165091"/>
            <a:ext cx="2888595" cy="2256956"/>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2060" name="Picture 12" descr="http://blog.mlive.com/taking_notes/2007/08/BUSH%20NCLB.jpg"/>
          <p:cNvPicPr>
            <a:picLocks noChangeAspect="1" noChangeArrowheads="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0198" y="4165091"/>
            <a:ext cx="2620320" cy="2256956"/>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2062" name="Picture 14" descr="http://blogs.orlandosentinel.com/news_education_edblog/files/2010/03/NCLB-F.jpg"/>
          <p:cNvPicPr>
            <a:picLocks noChangeAspect="1" noChangeArrowheads="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159178" y="4165091"/>
            <a:ext cx="2943855" cy="2256956"/>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15" name="Rounded Rectangular Callout 14"/>
          <p:cNvSpPr/>
          <p:nvPr/>
        </p:nvSpPr>
        <p:spPr>
          <a:xfrm>
            <a:off x="2191080" y="4500253"/>
            <a:ext cx="810341" cy="905493"/>
          </a:xfrm>
          <a:prstGeom prst="wedgeRoundRectCallout">
            <a:avLst>
              <a:gd name="adj1" fmla="val -83859"/>
              <a:gd name="adj2" fmla="val 41240"/>
              <a:gd name="adj3" fmla="val 16667"/>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dirty="0" smtClean="0">
                <a:latin typeface="Arial Black" pitchFamily="34" charset="0"/>
              </a:rPr>
              <a:t>I’ve </a:t>
            </a:r>
            <a:r>
              <a:rPr lang="en-US" sz="1400" dirty="0" err="1" smtClean="0">
                <a:latin typeface="Arial Black" pitchFamily="34" charset="0"/>
              </a:rPr>
              <a:t>got’n</a:t>
            </a:r>
            <a:r>
              <a:rPr lang="en-US" sz="1400" dirty="0" smtClean="0">
                <a:latin typeface="Arial Black" pitchFamily="34" charset="0"/>
              </a:rPr>
              <a:t> </a:t>
            </a:r>
            <a:r>
              <a:rPr lang="en-US" sz="1400" dirty="0" err="1" smtClean="0">
                <a:latin typeface="Arial Black" pitchFamily="34" charset="0"/>
              </a:rPr>
              <a:t>ider</a:t>
            </a:r>
            <a:r>
              <a:rPr lang="en-US" sz="1400" dirty="0" smtClean="0">
                <a:latin typeface="Arial Black" pitchFamily="34" charset="0"/>
              </a:rPr>
              <a:t>!</a:t>
            </a:r>
            <a:endParaRPr lang="en-US" sz="1400" dirty="0">
              <a:latin typeface="Arial Black" pitchFamily="34" charset="0"/>
            </a:endParaRPr>
          </a:p>
        </p:txBody>
      </p:sp>
      <p:sp>
        <p:nvSpPr>
          <p:cNvPr id="16" name="Rounded Rectangular Callout 15"/>
          <p:cNvSpPr/>
          <p:nvPr/>
        </p:nvSpPr>
        <p:spPr>
          <a:xfrm>
            <a:off x="5484845" y="4764062"/>
            <a:ext cx="992155" cy="529507"/>
          </a:xfrm>
          <a:prstGeom prst="wedgeRoundRectCallout">
            <a:avLst>
              <a:gd name="adj1" fmla="val -69307"/>
              <a:gd name="adj2" fmla="val 66234"/>
              <a:gd name="adj3" fmla="val 16667"/>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dirty="0" smtClean="0">
                <a:latin typeface="Arial Black" pitchFamily="34" charset="0"/>
              </a:rPr>
              <a:t>I don’t buy it.</a:t>
            </a:r>
            <a:endParaRPr lang="en-US" sz="1400" dirty="0">
              <a:latin typeface="Arial Black" pitchFamily="34" charset="0"/>
            </a:endParaRPr>
          </a:p>
        </p:txBody>
      </p:sp>
      <p:pic>
        <p:nvPicPr>
          <p:cNvPr id="14" name="Picture 13" descr="j0309629.jpg"/>
          <p:cNvPicPr>
            <a:picLocks noChangeAspect="1"/>
          </p:cNvPicPr>
          <p:nvPr/>
        </p:nvPicPr>
        <p:blipFill>
          <a:blip r:embed="rId7"/>
          <a:stretch>
            <a:fillRect/>
          </a:stretch>
        </p:blipFill>
        <p:spPr>
          <a:xfrm>
            <a:off x="5705329" y="1371600"/>
            <a:ext cx="551185" cy="77246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57712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060"/>
                                        </p:tgtEl>
                                        <p:attrNameLst>
                                          <p:attrName>style.visibility</p:attrName>
                                        </p:attrNameLst>
                                      </p:cBhvr>
                                      <p:to>
                                        <p:strVal val="visible"/>
                                      </p:to>
                                    </p:set>
                                    <p:anim calcmode="lin" valueType="num">
                                      <p:cBhvr>
                                        <p:cTn id="7" dur="1000" fill="hold"/>
                                        <p:tgtEl>
                                          <p:spTgt spid="2060"/>
                                        </p:tgtEl>
                                        <p:attrNameLst>
                                          <p:attrName>ppt_w</p:attrName>
                                        </p:attrNameLst>
                                      </p:cBhvr>
                                      <p:tavLst>
                                        <p:tav tm="0">
                                          <p:val>
                                            <p:fltVal val="0"/>
                                          </p:val>
                                        </p:tav>
                                        <p:tav tm="100000">
                                          <p:val>
                                            <p:strVal val="#ppt_w"/>
                                          </p:val>
                                        </p:tav>
                                      </p:tavLst>
                                    </p:anim>
                                    <p:anim calcmode="lin" valueType="num">
                                      <p:cBhvr>
                                        <p:cTn id="8" dur="1000" fill="hold"/>
                                        <p:tgtEl>
                                          <p:spTgt spid="2060"/>
                                        </p:tgtEl>
                                        <p:attrNameLst>
                                          <p:attrName>ppt_h</p:attrName>
                                        </p:attrNameLst>
                                      </p:cBhvr>
                                      <p:tavLst>
                                        <p:tav tm="0">
                                          <p:val>
                                            <p:fltVal val="0"/>
                                          </p:val>
                                        </p:tav>
                                        <p:tav tm="100000">
                                          <p:val>
                                            <p:strVal val="#ppt_h"/>
                                          </p:val>
                                        </p:tav>
                                      </p:tavLst>
                                    </p:anim>
                                    <p:anim calcmode="lin" valueType="num">
                                      <p:cBhvr>
                                        <p:cTn id="9" dur="1000" fill="hold"/>
                                        <p:tgtEl>
                                          <p:spTgt spid="2060"/>
                                        </p:tgtEl>
                                        <p:attrNameLst>
                                          <p:attrName>style.rotation</p:attrName>
                                        </p:attrNameLst>
                                      </p:cBhvr>
                                      <p:tavLst>
                                        <p:tav tm="0">
                                          <p:val>
                                            <p:fltVal val="90"/>
                                          </p:val>
                                        </p:tav>
                                        <p:tav tm="100000">
                                          <p:val>
                                            <p:fltVal val="0"/>
                                          </p:val>
                                        </p:tav>
                                      </p:tavLst>
                                    </p:anim>
                                    <p:animEffect transition="in" filter="fade">
                                      <p:cBhvr>
                                        <p:cTn id="10" dur="1000"/>
                                        <p:tgtEl>
                                          <p:spTgt spid="2060"/>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1000" fill="hold"/>
                                        <p:tgtEl>
                                          <p:spTgt spid="15"/>
                                        </p:tgtEl>
                                        <p:attrNameLst>
                                          <p:attrName>ppt_w</p:attrName>
                                        </p:attrNameLst>
                                      </p:cBhvr>
                                      <p:tavLst>
                                        <p:tav tm="0">
                                          <p:val>
                                            <p:fltVal val="0"/>
                                          </p:val>
                                        </p:tav>
                                        <p:tav tm="100000">
                                          <p:val>
                                            <p:strVal val="#ppt_w"/>
                                          </p:val>
                                        </p:tav>
                                      </p:tavLst>
                                    </p:anim>
                                    <p:anim calcmode="lin" valueType="num">
                                      <p:cBhvr>
                                        <p:cTn id="14" dur="1000" fill="hold"/>
                                        <p:tgtEl>
                                          <p:spTgt spid="15"/>
                                        </p:tgtEl>
                                        <p:attrNameLst>
                                          <p:attrName>ppt_h</p:attrName>
                                        </p:attrNameLst>
                                      </p:cBhvr>
                                      <p:tavLst>
                                        <p:tav tm="0">
                                          <p:val>
                                            <p:fltVal val="0"/>
                                          </p:val>
                                        </p:tav>
                                        <p:tav tm="100000">
                                          <p:val>
                                            <p:strVal val="#ppt_h"/>
                                          </p:val>
                                        </p:tav>
                                      </p:tavLst>
                                    </p:anim>
                                    <p:anim calcmode="lin" valueType="num">
                                      <p:cBhvr>
                                        <p:cTn id="15" dur="1000" fill="hold"/>
                                        <p:tgtEl>
                                          <p:spTgt spid="15"/>
                                        </p:tgtEl>
                                        <p:attrNameLst>
                                          <p:attrName>style.rotation</p:attrName>
                                        </p:attrNameLst>
                                      </p:cBhvr>
                                      <p:tavLst>
                                        <p:tav tm="0">
                                          <p:val>
                                            <p:fltVal val="90"/>
                                          </p:val>
                                        </p:tav>
                                        <p:tav tm="100000">
                                          <p:val>
                                            <p:fltVal val="0"/>
                                          </p:val>
                                        </p:tav>
                                      </p:tavLst>
                                    </p:anim>
                                    <p:animEffect transition="in" filter="fade">
                                      <p:cBhvr>
                                        <p:cTn id="16" dur="1000"/>
                                        <p:tgtEl>
                                          <p:spTgt spid="15"/>
                                        </p:tgtEl>
                                      </p:cBhvr>
                                    </p:animEffect>
                                  </p:childTnLst>
                                </p:cTn>
                              </p:par>
                            </p:childTnLst>
                          </p:cTn>
                        </p:par>
                        <p:par>
                          <p:cTn id="17" fill="hold">
                            <p:stCondLst>
                              <p:cond delay="1000"/>
                            </p:stCondLst>
                            <p:childTnLst>
                              <p:par>
                                <p:cTn id="18" presetID="31" presetClass="entr" presetSubtype="0" fill="hold" nodeType="afterEffect">
                                  <p:stCondLst>
                                    <p:cond delay="2000"/>
                                  </p:stCondLst>
                                  <p:childTnLst>
                                    <p:set>
                                      <p:cBhvr>
                                        <p:cTn id="19" dur="1" fill="hold">
                                          <p:stCondLst>
                                            <p:cond delay="0"/>
                                          </p:stCondLst>
                                        </p:cTn>
                                        <p:tgtEl>
                                          <p:spTgt spid="2056"/>
                                        </p:tgtEl>
                                        <p:attrNameLst>
                                          <p:attrName>style.visibility</p:attrName>
                                        </p:attrNameLst>
                                      </p:cBhvr>
                                      <p:to>
                                        <p:strVal val="visible"/>
                                      </p:to>
                                    </p:set>
                                    <p:anim calcmode="lin" valueType="num">
                                      <p:cBhvr>
                                        <p:cTn id="20" dur="1000" fill="hold"/>
                                        <p:tgtEl>
                                          <p:spTgt spid="2056"/>
                                        </p:tgtEl>
                                        <p:attrNameLst>
                                          <p:attrName>ppt_w</p:attrName>
                                        </p:attrNameLst>
                                      </p:cBhvr>
                                      <p:tavLst>
                                        <p:tav tm="0">
                                          <p:val>
                                            <p:fltVal val="0"/>
                                          </p:val>
                                        </p:tav>
                                        <p:tav tm="100000">
                                          <p:val>
                                            <p:strVal val="#ppt_w"/>
                                          </p:val>
                                        </p:tav>
                                      </p:tavLst>
                                    </p:anim>
                                    <p:anim calcmode="lin" valueType="num">
                                      <p:cBhvr>
                                        <p:cTn id="21" dur="1000" fill="hold"/>
                                        <p:tgtEl>
                                          <p:spTgt spid="2056"/>
                                        </p:tgtEl>
                                        <p:attrNameLst>
                                          <p:attrName>ppt_h</p:attrName>
                                        </p:attrNameLst>
                                      </p:cBhvr>
                                      <p:tavLst>
                                        <p:tav tm="0">
                                          <p:val>
                                            <p:fltVal val="0"/>
                                          </p:val>
                                        </p:tav>
                                        <p:tav tm="100000">
                                          <p:val>
                                            <p:strVal val="#ppt_h"/>
                                          </p:val>
                                        </p:tav>
                                      </p:tavLst>
                                    </p:anim>
                                    <p:anim calcmode="lin" valueType="num">
                                      <p:cBhvr>
                                        <p:cTn id="22" dur="1000" fill="hold"/>
                                        <p:tgtEl>
                                          <p:spTgt spid="2056"/>
                                        </p:tgtEl>
                                        <p:attrNameLst>
                                          <p:attrName>style.rotation</p:attrName>
                                        </p:attrNameLst>
                                      </p:cBhvr>
                                      <p:tavLst>
                                        <p:tav tm="0">
                                          <p:val>
                                            <p:fltVal val="90"/>
                                          </p:val>
                                        </p:tav>
                                        <p:tav tm="100000">
                                          <p:val>
                                            <p:fltVal val="0"/>
                                          </p:val>
                                        </p:tav>
                                      </p:tavLst>
                                    </p:anim>
                                    <p:animEffect transition="in" filter="fade">
                                      <p:cBhvr>
                                        <p:cTn id="23" dur="1000"/>
                                        <p:tgtEl>
                                          <p:spTgt spid="2056"/>
                                        </p:tgtEl>
                                      </p:cBhvr>
                                    </p:animEffect>
                                  </p:childTnLst>
                                </p:cTn>
                              </p:par>
                              <p:par>
                                <p:cTn id="24" presetID="31" presetClass="entr" presetSubtype="0" fill="hold" grpId="0" nodeType="withEffect">
                                  <p:stCondLst>
                                    <p:cond delay="2000"/>
                                  </p:stCondLst>
                                  <p:childTnLst>
                                    <p:set>
                                      <p:cBhvr>
                                        <p:cTn id="25" dur="1" fill="hold">
                                          <p:stCondLst>
                                            <p:cond delay="0"/>
                                          </p:stCondLst>
                                        </p:cTn>
                                        <p:tgtEl>
                                          <p:spTgt spid="16"/>
                                        </p:tgtEl>
                                        <p:attrNameLst>
                                          <p:attrName>style.visibility</p:attrName>
                                        </p:attrNameLst>
                                      </p:cBhvr>
                                      <p:to>
                                        <p:strVal val="visible"/>
                                      </p:to>
                                    </p:set>
                                    <p:anim calcmode="lin" valueType="num">
                                      <p:cBhvr>
                                        <p:cTn id="26" dur="1000" fill="hold"/>
                                        <p:tgtEl>
                                          <p:spTgt spid="16"/>
                                        </p:tgtEl>
                                        <p:attrNameLst>
                                          <p:attrName>ppt_w</p:attrName>
                                        </p:attrNameLst>
                                      </p:cBhvr>
                                      <p:tavLst>
                                        <p:tav tm="0">
                                          <p:val>
                                            <p:fltVal val="0"/>
                                          </p:val>
                                        </p:tav>
                                        <p:tav tm="100000">
                                          <p:val>
                                            <p:strVal val="#ppt_w"/>
                                          </p:val>
                                        </p:tav>
                                      </p:tavLst>
                                    </p:anim>
                                    <p:anim calcmode="lin" valueType="num">
                                      <p:cBhvr>
                                        <p:cTn id="27" dur="1000" fill="hold"/>
                                        <p:tgtEl>
                                          <p:spTgt spid="16"/>
                                        </p:tgtEl>
                                        <p:attrNameLst>
                                          <p:attrName>ppt_h</p:attrName>
                                        </p:attrNameLst>
                                      </p:cBhvr>
                                      <p:tavLst>
                                        <p:tav tm="0">
                                          <p:val>
                                            <p:fltVal val="0"/>
                                          </p:val>
                                        </p:tav>
                                        <p:tav tm="100000">
                                          <p:val>
                                            <p:strVal val="#ppt_h"/>
                                          </p:val>
                                        </p:tav>
                                      </p:tavLst>
                                    </p:anim>
                                    <p:anim calcmode="lin" valueType="num">
                                      <p:cBhvr>
                                        <p:cTn id="28" dur="1000" fill="hold"/>
                                        <p:tgtEl>
                                          <p:spTgt spid="16"/>
                                        </p:tgtEl>
                                        <p:attrNameLst>
                                          <p:attrName>style.rotation</p:attrName>
                                        </p:attrNameLst>
                                      </p:cBhvr>
                                      <p:tavLst>
                                        <p:tav tm="0">
                                          <p:val>
                                            <p:fltVal val="90"/>
                                          </p:val>
                                        </p:tav>
                                        <p:tav tm="100000">
                                          <p:val>
                                            <p:fltVal val="0"/>
                                          </p:val>
                                        </p:tav>
                                      </p:tavLst>
                                    </p:anim>
                                    <p:animEffect transition="in" filter="fade">
                                      <p:cBhvr>
                                        <p:cTn id="29" dur="1000"/>
                                        <p:tgtEl>
                                          <p:spTgt spid="16"/>
                                        </p:tgtEl>
                                      </p:cBhvr>
                                    </p:animEffect>
                                  </p:childTnLst>
                                </p:cTn>
                              </p:par>
                            </p:childTnLst>
                          </p:cTn>
                        </p:par>
                        <p:par>
                          <p:cTn id="30" fill="hold">
                            <p:stCondLst>
                              <p:cond delay="4000"/>
                            </p:stCondLst>
                            <p:childTnLst>
                              <p:par>
                                <p:cTn id="31" presetID="31" presetClass="entr" presetSubtype="0" fill="hold" nodeType="afterEffect">
                                  <p:stCondLst>
                                    <p:cond delay="2000"/>
                                  </p:stCondLst>
                                  <p:childTnLst>
                                    <p:set>
                                      <p:cBhvr>
                                        <p:cTn id="32" dur="1" fill="hold">
                                          <p:stCondLst>
                                            <p:cond delay="0"/>
                                          </p:stCondLst>
                                        </p:cTn>
                                        <p:tgtEl>
                                          <p:spTgt spid="2062"/>
                                        </p:tgtEl>
                                        <p:attrNameLst>
                                          <p:attrName>style.visibility</p:attrName>
                                        </p:attrNameLst>
                                      </p:cBhvr>
                                      <p:to>
                                        <p:strVal val="visible"/>
                                      </p:to>
                                    </p:set>
                                    <p:anim calcmode="lin" valueType="num">
                                      <p:cBhvr>
                                        <p:cTn id="33" dur="1000" fill="hold"/>
                                        <p:tgtEl>
                                          <p:spTgt spid="2062"/>
                                        </p:tgtEl>
                                        <p:attrNameLst>
                                          <p:attrName>ppt_w</p:attrName>
                                        </p:attrNameLst>
                                      </p:cBhvr>
                                      <p:tavLst>
                                        <p:tav tm="0">
                                          <p:val>
                                            <p:fltVal val="0"/>
                                          </p:val>
                                        </p:tav>
                                        <p:tav tm="100000">
                                          <p:val>
                                            <p:strVal val="#ppt_w"/>
                                          </p:val>
                                        </p:tav>
                                      </p:tavLst>
                                    </p:anim>
                                    <p:anim calcmode="lin" valueType="num">
                                      <p:cBhvr>
                                        <p:cTn id="34" dur="1000" fill="hold"/>
                                        <p:tgtEl>
                                          <p:spTgt spid="2062"/>
                                        </p:tgtEl>
                                        <p:attrNameLst>
                                          <p:attrName>ppt_h</p:attrName>
                                        </p:attrNameLst>
                                      </p:cBhvr>
                                      <p:tavLst>
                                        <p:tav tm="0">
                                          <p:val>
                                            <p:fltVal val="0"/>
                                          </p:val>
                                        </p:tav>
                                        <p:tav tm="100000">
                                          <p:val>
                                            <p:strVal val="#ppt_h"/>
                                          </p:val>
                                        </p:tav>
                                      </p:tavLst>
                                    </p:anim>
                                    <p:anim calcmode="lin" valueType="num">
                                      <p:cBhvr>
                                        <p:cTn id="35" dur="1000" fill="hold"/>
                                        <p:tgtEl>
                                          <p:spTgt spid="2062"/>
                                        </p:tgtEl>
                                        <p:attrNameLst>
                                          <p:attrName>style.rotation</p:attrName>
                                        </p:attrNameLst>
                                      </p:cBhvr>
                                      <p:tavLst>
                                        <p:tav tm="0">
                                          <p:val>
                                            <p:fltVal val="90"/>
                                          </p:val>
                                        </p:tav>
                                        <p:tav tm="100000">
                                          <p:val>
                                            <p:fltVal val="0"/>
                                          </p:val>
                                        </p:tav>
                                      </p:tavLst>
                                    </p:anim>
                                    <p:animEffect transition="in" filter="fade">
                                      <p:cBhvr>
                                        <p:cTn id="36" dur="1000"/>
                                        <p:tgtEl>
                                          <p:spTgt spid="2062"/>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xit" presetSubtype="0" fill="hold" nodeType="clickEffect">
                                  <p:stCondLst>
                                    <p:cond delay="0"/>
                                  </p:stCondLst>
                                  <p:childTnLst>
                                    <p:animEffect transition="out" filter="fade">
                                      <p:cBhvr>
                                        <p:cTn id="40" dur="1000"/>
                                        <p:tgtEl>
                                          <p:spTgt spid="2060"/>
                                        </p:tgtEl>
                                      </p:cBhvr>
                                    </p:animEffect>
                                    <p:anim calcmode="lin" valueType="num">
                                      <p:cBhvr>
                                        <p:cTn id="41" dur="1000"/>
                                        <p:tgtEl>
                                          <p:spTgt spid="2060"/>
                                        </p:tgtEl>
                                        <p:attrNameLst>
                                          <p:attrName>ppt_x</p:attrName>
                                        </p:attrNameLst>
                                      </p:cBhvr>
                                      <p:tavLst>
                                        <p:tav tm="0">
                                          <p:val>
                                            <p:strVal val="ppt_x"/>
                                          </p:val>
                                        </p:tav>
                                        <p:tav tm="100000">
                                          <p:val>
                                            <p:strVal val="ppt_x"/>
                                          </p:val>
                                        </p:tav>
                                      </p:tavLst>
                                    </p:anim>
                                    <p:anim calcmode="lin" valueType="num">
                                      <p:cBhvr>
                                        <p:cTn id="42" dur="1000"/>
                                        <p:tgtEl>
                                          <p:spTgt spid="2060"/>
                                        </p:tgtEl>
                                        <p:attrNameLst>
                                          <p:attrName>ppt_y</p:attrName>
                                        </p:attrNameLst>
                                      </p:cBhvr>
                                      <p:tavLst>
                                        <p:tav tm="0">
                                          <p:val>
                                            <p:strVal val="ppt_y"/>
                                          </p:val>
                                        </p:tav>
                                        <p:tav tm="100000">
                                          <p:val>
                                            <p:strVal val="ppt_y+.1"/>
                                          </p:val>
                                        </p:tav>
                                      </p:tavLst>
                                    </p:anim>
                                    <p:set>
                                      <p:cBhvr>
                                        <p:cTn id="43" dur="1" fill="hold">
                                          <p:stCondLst>
                                            <p:cond delay="999"/>
                                          </p:stCondLst>
                                        </p:cTn>
                                        <p:tgtEl>
                                          <p:spTgt spid="2060"/>
                                        </p:tgtEl>
                                        <p:attrNameLst>
                                          <p:attrName>style.visibility</p:attrName>
                                        </p:attrNameLst>
                                      </p:cBhvr>
                                      <p:to>
                                        <p:strVal val="hidden"/>
                                      </p:to>
                                    </p:set>
                                  </p:childTnLst>
                                </p:cTn>
                              </p:par>
                              <p:par>
                                <p:cTn id="44" presetID="42" presetClass="exit" presetSubtype="0" fill="hold" grpId="1" nodeType="withEffect">
                                  <p:stCondLst>
                                    <p:cond delay="0"/>
                                  </p:stCondLst>
                                  <p:childTnLst>
                                    <p:animEffect transition="out" filter="fade">
                                      <p:cBhvr>
                                        <p:cTn id="45" dur="1000"/>
                                        <p:tgtEl>
                                          <p:spTgt spid="15"/>
                                        </p:tgtEl>
                                      </p:cBhvr>
                                    </p:animEffect>
                                    <p:anim calcmode="lin" valueType="num">
                                      <p:cBhvr>
                                        <p:cTn id="46" dur="1000"/>
                                        <p:tgtEl>
                                          <p:spTgt spid="15"/>
                                        </p:tgtEl>
                                        <p:attrNameLst>
                                          <p:attrName>ppt_x</p:attrName>
                                        </p:attrNameLst>
                                      </p:cBhvr>
                                      <p:tavLst>
                                        <p:tav tm="0">
                                          <p:val>
                                            <p:strVal val="ppt_x"/>
                                          </p:val>
                                        </p:tav>
                                        <p:tav tm="100000">
                                          <p:val>
                                            <p:strVal val="ppt_x"/>
                                          </p:val>
                                        </p:tav>
                                      </p:tavLst>
                                    </p:anim>
                                    <p:anim calcmode="lin" valueType="num">
                                      <p:cBhvr>
                                        <p:cTn id="47" dur="1000"/>
                                        <p:tgtEl>
                                          <p:spTgt spid="15"/>
                                        </p:tgtEl>
                                        <p:attrNameLst>
                                          <p:attrName>ppt_y</p:attrName>
                                        </p:attrNameLst>
                                      </p:cBhvr>
                                      <p:tavLst>
                                        <p:tav tm="0">
                                          <p:val>
                                            <p:strVal val="ppt_y"/>
                                          </p:val>
                                        </p:tav>
                                        <p:tav tm="100000">
                                          <p:val>
                                            <p:strVal val="ppt_y+.1"/>
                                          </p:val>
                                        </p:tav>
                                      </p:tavLst>
                                    </p:anim>
                                    <p:set>
                                      <p:cBhvr>
                                        <p:cTn id="48" dur="1" fill="hold">
                                          <p:stCondLst>
                                            <p:cond delay="999"/>
                                          </p:stCondLst>
                                        </p:cTn>
                                        <p:tgtEl>
                                          <p:spTgt spid="15"/>
                                        </p:tgtEl>
                                        <p:attrNameLst>
                                          <p:attrName>style.visibility</p:attrName>
                                        </p:attrNameLst>
                                      </p:cBhvr>
                                      <p:to>
                                        <p:strVal val="hidden"/>
                                      </p:to>
                                    </p:set>
                                  </p:childTnLst>
                                </p:cTn>
                              </p:par>
                              <p:par>
                                <p:cTn id="49" presetID="42" presetClass="exit" presetSubtype="0" fill="hold" nodeType="withEffect">
                                  <p:stCondLst>
                                    <p:cond delay="0"/>
                                  </p:stCondLst>
                                  <p:childTnLst>
                                    <p:animEffect transition="out" filter="fade">
                                      <p:cBhvr>
                                        <p:cTn id="50" dur="1000"/>
                                        <p:tgtEl>
                                          <p:spTgt spid="2056"/>
                                        </p:tgtEl>
                                      </p:cBhvr>
                                    </p:animEffect>
                                    <p:anim calcmode="lin" valueType="num">
                                      <p:cBhvr>
                                        <p:cTn id="51" dur="1000"/>
                                        <p:tgtEl>
                                          <p:spTgt spid="2056"/>
                                        </p:tgtEl>
                                        <p:attrNameLst>
                                          <p:attrName>ppt_x</p:attrName>
                                        </p:attrNameLst>
                                      </p:cBhvr>
                                      <p:tavLst>
                                        <p:tav tm="0">
                                          <p:val>
                                            <p:strVal val="ppt_x"/>
                                          </p:val>
                                        </p:tav>
                                        <p:tav tm="100000">
                                          <p:val>
                                            <p:strVal val="ppt_x"/>
                                          </p:val>
                                        </p:tav>
                                      </p:tavLst>
                                    </p:anim>
                                    <p:anim calcmode="lin" valueType="num">
                                      <p:cBhvr>
                                        <p:cTn id="52" dur="1000"/>
                                        <p:tgtEl>
                                          <p:spTgt spid="2056"/>
                                        </p:tgtEl>
                                        <p:attrNameLst>
                                          <p:attrName>ppt_y</p:attrName>
                                        </p:attrNameLst>
                                      </p:cBhvr>
                                      <p:tavLst>
                                        <p:tav tm="0">
                                          <p:val>
                                            <p:strVal val="ppt_y"/>
                                          </p:val>
                                        </p:tav>
                                        <p:tav tm="100000">
                                          <p:val>
                                            <p:strVal val="ppt_y+.1"/>
                                          </p:val>
                                        </p:tav>
                                      </p:tavLst>
                                    </p:anim>
                                    <p:set>
                                      <p:cBhvr>
                                        <p:cTn id="53" dur="1" fill="hold">
                                          <p:stCondLst>
                                            <p:cond delay="999"/>
                                          </p:stCondLst>
                                        </p:cTn>
                                        <p:tgtEl>
                                          <p:spTgt spid="2056"/>
                                        </p:tgtEl>
                                        <p:attrNameLst>
                                          <p:attrName>style.visibility</p:attrName>
                                        </p:attrNameLst>
                                      </p:cBhvr>
                                      <p:to>
                                        <p:strVal val="hidden"/>
                                      </p:to>
                                    </p:set>
                                  </p:childTnLst>
                                </p:cTn>
                              </p:par>
                              <p:par>
                                <p:cTn id="54" presetID="42" presetClass="exit" presetSubtype="0" fill="hold" grpId="1" nodeType="withEffect">
                                  <p:stCondLst>
                                    <p:cond delay="0"/>
                                  </p:stCondLst>
                                  <p:childTnLst>
                                    <p:animEffect transition="out" filter="fade">
                                      <p:cBhvr>
                                        <p:cTn id="55" dur="1000"/>
                                        <p:tgtEl>
                                          <p:spTgt spid="16"/>
                                        </p:tgtEl>
                                      </p:cBhvr>
                                    </p:animEffect>
                                    <p:anim calcmode="lin" valueType="num">
                                      <p:cBhvr>
                                        <p:cTn id="56" dur="1000"/>
                                        <p:tgtEl>
                                          <p:spTgt spid="16"/>
                                        </p:tgtEl>
                                        <p:attrNameLst>
                                          <p:attrName>ppt_x</p:attrName>
                                        </p:attrNameLst>
                                      </p:cBhvr>
                                      <p:tavLst>
                                        <p:tav tm="0">
                                          <p:val>
                                            <p:strVal val="ppt_x"/>
                                          </p:val>
                                        </p:tav>
                                        <p:tav tm="100000">
                                          <p:val>
                                            <p:strVal val="ppt_x"/>
                                          </p:val>
                                        </p:tav>
                                      </p:tavLst>
                                    </p:anim>
                                    <p:anim calcmode="lin" valueType="num">
                                      <p:cBhvr>
                                        <p:cTn id="57" dur="1000"/>
                                        <p:tgtEl>
                                          <p:spTgt spid="16"/>
                                        </p:tgtEl>
                                        <p:attrNameLst>
                                          <p:attrName>ppt_y</p:attrName>
                                        </p:attrNameLst>
                                      </p:cBhvr>
                                      <p:tavLst>
                                        <p:tav tm="0">
                                          <p:val>
                                            <p:strVal val="ppt_y"/>
                                          </p:val>
                                        </p:tav>
                                        <p:tav tm="100000">
                                          <p:val>
                                            <p:strVal val="ppt_y+.1"/>
                                          </p:val>
                                        </p:tav>
                                      </p:tavLst>
                                    </p:anim>
                                    <p:set>
                                      <p:cBhvr>
                                        <p:cTn id="58" dur="1" fill="hold">
                                          <p:stCondLst>
                                            <p:cond delay="999"/>
                                          </p:stCondLst>
                                        </p:cTn>
                                        <p:tgtEl>
                                          <p:spTgt spid="16"/>
                                        </p:tgtEl>
                                        <p:attrNameLst>
                                          <p:attrName>style.visibility</p:attrName>
                                        </p:attrNameLst>
                                      </p:cBhvr>
                                      <p:to>
                                        <p:strVal val="hidden"/>
                                      </p:to>
                                    </p:set>
                                  </p:childTnLst>
                                </p:cTn>
                              </p:par>
                              <p:par>
                                <p:cTn id="59" presetID="42" presetClass="exit" presetSubtype="0" fill="hold" nodeType="withEffect">
                                  <p:stCondLst>
                                    <p:cond delay="0"/>
                                  </p:stCondLst>
                                  <p:childTnLst>
                                    <p:animEffect transition="out" filter="fade">
                                      <p:cBhvr>
                                        <p:cTn id="60" dur="1000"/>
                                        <p:tgtEl>
                                          <p:spTgt spid="2062"/>
                                        </p:tgtEl>
                                      </p:cBhvr>
                                    </p:animEffect>
                                    <p:anim calcmode="lin" valueType="num">
                                      <p:cBhvr>
                                        <p:cTn id="61" dur="1000"/>
                                        <p:tgtEl>
                                          <p:spTgt spid="2062"/>
                                        </p:tgtEl>
                                        <p:attrNameLst>
                                          <p:attrName>ppt_x</p:attrName>
                                        </p:attrNameLst>
                                      </p:cBhvr>
                                      <p:tavLst>
                                        <p:tav tm="0">
                                          <p:val>
                                            <p:strVal val="ppt_x"/>
                                          </p:val>
                                        </p:tav>
                                        <p:tav tm="100000">
                                          <p:val>
                                            <p:strVal val="ppt_x"/>
                                          </p:val>
                                        </p:tav>
                                      </p:tavLst>
                                    </p:anim>
                                    <p:anim calcmode="lin" valueType="num">
                                      <p:cBhvr>
                                        <p:cTn id="62" dur="1000"/>
                                        <p:tgtEl>
                                          <p:spTgt spid="2062"/>
                                        </p:tgtEl>
                                        <p:attrNameLst>
                                          <p:attrName>ppt_y</p:attrName>
                                        </p:attrNameLst>
                                      </p:cBhvr>
                                      <p:tavLst>
                                        <p:tav tm="0">
                                          <p:val>
                                            <p:strVal val="ppt_y"/>
                                          </p:val>
                                        </p:tav>
                                        <p:tav tm="100000">
                                          <p:val>
                                            <p:strVal val="ppt_y+.1"/>
                                          </p:val>
                                        </p:tav>
                                      </p:tavLst>
                                    </p:anim>
                                    <p:set>
                                      <p:cBhvr>
                                        <p:cTn id="63" dur="1" fill="hold">
                                          <p:stCondLst>
                                            <p:cond delay="999"/>
                                          </p:stCondLst>
                                        </p:cTn>
                                        <p:tgtEl>
                                          <p:spTgt spid="2062"/>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31" presetClass="entr" presetSubtype="0" fill="hold" nodeType="clickEffect">
                                  <p:stCondLst>
                                    <p:cond delay="0"/>
                                  </p:stCondLst>
                                  <p:childTnLst>
                                    <p:set>
                                      <p:cBhvr>
                                        <p:cTn id="67" dur="1" fill="hold">
                                          <p:stCondLst>
                                            <p:cond delay="0"/>
                                          </p:stCondLst>
                                        </p:cTn>
                                        <p:tgtEl>
                                          <p:spTgt spid="2052"/>
                                        </p:tgtEl>
                                        <p:attrNameLst>
                                          <p:attrName>style.visibility</p:attrName>
                                        </p:attrNameLst>
                                      </p:cBhvr>
                                      <p:to>
                                        <p:strVal val="visible"/>
                                      </p:to>
                                    </p:set>
                                    <p:anim calcmode="lin" valueType="num">
                                      <p:cBhvr>
                                        <p:cTn id="68" dur="1000" fill="hold"/>
                                        <p:tgtEl>
                                          <p:spTgt spid="2052"/>
                                        </p:tgtEl>
                                        <p:attrNameLst>
                                          <p:attrName>ppt_w</p:attrName>
                                        </p:attrNameLst>
                                      </p:cBhvr>
                                      <p:tavLst>
                                        <p:tav tm="0">
                                          <p:val>
                                            <p:fltVal val="0"/>
                                          </p:val>
                                        </p:tav>
                                        <p:tav tm="100000">
                                          <p:val>
                                            <p:strVal val="#ppt_w"/>
                                          </p:val>
                                        </p:tav>
                                      </p:tavLst>
                                    </p:anim>
                                    <p:anim calcmode="lin" valueType="num">
                                      <p:cBhvr>
                                        <p:cTn id="69" dur="1000" fill="hold"/>
                                        <p:tgtEl>
                                          <p:spTgt spid="2052"/>
                                        </p:tgtEl>
                                        <p:attrNameLst>
                                          <p:attrName>ppt_h</p:attrName>
                                        </p:attrNameLst>
                                      </p:cBhvr>
                                      <p:tavLst>
                                        <p:tav tm="0">
                                          <p:val>
                                            <p:fltVal val="0"/>
                                          </p:val>
                                        </p:tav>
                                        <p:tav tm="100000">
                                          <p:val>
                                            <p:strVal val="#ppt_h"/>
                                          </p:val>
                                        </p:tav>
                                      </p:tavLst>
                                    </p:anim>
                                    <p:anim calcmode="lin" valueType="num">
                                      <p:cBhvr>
                                        <p:cTn id="70" dur="1000" fill="hold"/>
                                        <p:tgtEl>
                                          <p:spTgt spid="2052"/>
                                        </p:tgtEl>
                                        <p:attrNameLst>
                                          <p:attrName>style.rotation</p:attrName>
                                        </p:attrNameLst>
                                      </p:cBhvr>
                                      <p:tavLst>
                                        <p:tav tm="0">
                                          <p:val>
                                            <p:fltVal val="90"/>
                                          </p:val>
                                        </p:tav>
                                        <p:tav tm="100000">
                                          <p:val>
                                            <p:fltVal val="0"/>
                                          </p:val>
                                        </p:tav>
                                      </p:tavLst>
                                    </p:anim>
                                    <p:animEffect transition="in" filter="fade">
                                      <p:cBhvr>
                                        <p:cTn id="71" dur="1000"/>
                                        <p:tgtEl>
                                          <p:spTgt spid="2052"/>
                                        </p:tgtEl>
                                      </p:cBhvr>
                                    </p:animEffect>
                                  </p:childTnLst>
                                </p:cTn>
                              </p:par>
                              <p:par>
                                <p:cTn id="72" presetID="31" presetClass="entr" presetSubtype="0" fill="hold" grpId="0" nodeType="withEffect">
                                  <p:stCondLst>
                                    <p:cond delay="0"/>
                                  </p:stCondLst>
                                  <p:childTnLst>
                                    <p:set>
                                      <p:cBhvr>
                                        <p:cTn id="73" dur="1" fill="hold">
                                          <p:stCondLst>
                                            <p:cond delay="0"/>
                                          </p:stCondLst>
                                        </p:cTn>
                                        <p:tgtEl>
                                          <p:spTgt spid="6"/>
                                        </p:tgtEl>
                                        <p:attrNameLst>
                                          <p:attrName>style.visibility</p:attrName>
                                        </p:attrNameLst>
                                      </p:cBhvr>
                                      <p:to>
                                        <p:strVal val="visible"/>
                                      </p:to>
                                    </p:set>
                                    <p:anim calcmode="lin" valueType="num">
                                      <p:cBhvr>
                                        <p:cTn id="74" dur="1000" fill="hold"/>
                                        <p:tgtEl>
                                          <p:spTgt spid="6"/>
                                        </p:tgtEl>
                                        <p:attrNameLst>
                                          <p:attrName>ppt_w</p:attrName>
                                        </p:attrNameLst>
                                      </p:cBhvr>
                                      <p:tavLst>
                                        <p:tav tm="0">
                                          <p:val>
                                            <p:fltVal val="0"/>
                                          </p:val>
                                        </p:tav>
                                        <p:tav tm="100000">
                                          <p:val>
                                            <p:strVal val="#ppt_w"/>
                                          </p:val>
                                        </p:tav>
                                      </p:tavLst>
                                    </p:anim>
                                    <p:anim calcmode="lin" valueType="num">
                                      <p:cBhvr>
                                        <p:cTn id="75" dur="1000" fill="hold"/>
                                        <p:tgtEl>
                                          <p:spTgt spid="6"/>
                                        </p:tgtEl>
                                        <p:attrNameLst>
                                          <p:attrName>ppt_h</p:attrName>
                                        </p:attrNameLst>
                                      </p:cBhvr>
                                      <p:tavLst>
                                        <p:tav tm="0">
                                          <p:val>
                                            <p:fltVal val="0"/>
                                          </p:val>
                                        </p:tav>
                                        <p:tav tm="100000">
                                          <p:val>
                                            <p:strVal val="#ppt_h"/>
                                          </p:val>
                                        </p:tav>
                                      </p:tavLst>
                                    </p:anim>
                                    <p:anim calcmode="lin" valueType="num">
                                      <p:cBhvr>
                                        <p:cTn id="76" dur="1000" fill="hold"/>
                                        <p:tgtEl>
                                          <p:spTgt spid="6"/>
                                        </p:tgtEl>
                                        <p:attrNameLst>
                                          <p:attrName>style.rotation</p:attrName>
                                        </p:attrNameLst>
                                      </p:cBhvr>
                                      <p:tavLst>
                                        <p:tav tm="0">
                                          <p:val>
                                            <p:fltVal val="90"/>
                                          </p:val>
                                        </p:tav>
                                        <p:tav tm="100000">
                                          <p:val>
                                            <p:fltVal val="0"/>
                                          </p:val>
                                        </p:tav>
                                      </p:tavLst>
                                    </p:anim>
                                    <p:animEffect transition="in" filter="fade">
                                      <p:cBhvr>
                                        <p:cTn id="77" dur="1000"/>
                                        <p:tgtEl>
                                          <p:spTgt spid="6"/>
                                        </p:tgtEl>
                                      </p:cBhvr>
                                    </p:animEffect>
                                  </p:childTnLst>
                                </p:cTn>
                              </p:par>
                              <p:par>
                                <p:cTn id="78" presetID="31" presetClass="entr" presetSubtype="0" fill="hold" nodeType="withEffect">
                                  <p:stCondLst>
                                    <p:cond delay="0"/>
                                  </p:stCondLst>
                                  <p:childTnLst>
                                    <p:set>
                                      <p:cBhvr>
                                        <p:cTn id="79" dur="1" fill="hold">
                                          <p:stCondLst>
                                            <p:cond delay="0"/>
                                          </p:stCondLst>
                                        </p:cTn>
                                        <p:tgtEl>
                                          <p:spTgt spid="2054"/>
                                        </p:tgtEl>
                                        <p:attrNameLst>
                                          <p:attrName>style.visibility</p:attrName>
                                        </p:attrNameLst>
                                      </p:cBhvr>
                                      <p:to>
                                        <p:strVal val="visible"/>
                                      </p:to>
                                    </p:set>
                                    <p:anim calcmode="lin" valueType="num">
                                      <p:cBhvr>
                                        <p:cTn id="80" dur="1000" fill="hold"/>
                                        <p:tgtEl>
                                          <p:spTgt spid="2054"/>
                                        </p:tgtEl>
                                        <p:attrNameLst>
                                          <p:attrName>ppt_w</p:attrName>
                                        </p:attrNameLst>
                                      </p:cBhvr>
                                      <p:tavLst>
                                        <p:tav tm="0">
                                          <p:val>
                                            <p:fltVal val="0"/>
                                          </p:val>
                                        </p:tav>
                                        <p:tav tm="100000">
                                          <p:val>
                                            <p:strVal val="#ppt_w"/>
                                          </p:val>
                                        </p:tav>
                                      </p:tavLst>
                                    </p:anim>
                                    <p:anim calcmode="lin" valueType="num">
                                      <p:cBhvr>
                                        <p:cTn id="81" dur="1000" fill="hold"/>
                                        <p:tgtEl>
                                          <p:spTgt spid="2054"/>
                                        </p:tgtEl>
                                        <p:attrNameLst>
                                          <p:attrName>ppt_h</p:attrName>
                                        </p:attrNameLst>
                                      </p:cBhvr>
                                      <p:tavLst>
                                        <p:tav tm="0">
                                          <p:val>
                                            <p:fltVal val="0"/>
                                          </p:val>
                                        </p:tav>
                                        <p:tav tm="100000">
                                          <p:val>
                                            <p:strVal val="#ppt_h"/>
                                          </p:val>
                                        </p:tav>
                                      </p:tavLst>
                                    </p:anim>
                                    <p:anim calcmode="lin" valueType="num">
                                      <p:cBhvr>
                                        <p:cTn id="82" dur="1000" fill="hold"/>
                                        <p:tgtEl>
                                          <p:spTgt spid="2054"/>
                                        </p:tgtEl>
                                        <p:attrNameLst>
                                          <p:attrName>style.rotation</p:attrName>
                                        </p:attrNameLst>
                                      </p:cBhvr>
                                      <p:tavLst>
                                        <p:tav tm="0">
                                          <p:val>
                                            <p:fltVal val="90"/>
                                          </p:val>
                                        </p:tav>
                                        <p:tav tm="100000">
                                          <p:val>
                                            <p:fltVal val="0"/>
                                          </p:val>
                                        </p:tav>
                                      </p:tavLst>
                                    </p:anim>
                                    <p:animEffect transition="in" filter="fade">
                                      <p:cBhvr>
                                        <p:cTn id="83" dur="1000"/>
                                        <p:tgtEl>
                                          <p:spTgt spid="2054"/>
                                        </p:tgtEl>
                                      </p:cBhvr>
                                    </p:animEffect>
                                  </p:childTnLst>
                                </p:cTn>
                              </p:par>
                            </p:childTnLst>
                          </p:cTn>
                        </p:par>
                      </p:childTnLst>
                    </p:cTn>
                  </p:par>
                  <p:par>
                    <p:cTn id="84" fill="hold">
                      <p:stCondLst>
                        <p:cond delay="indefinite"/>
                      </p:stCondLst>
                      <p:childTnLst>
                        <p:par>
                          <p:cTn id="85" fill="hold">
                            <p:stCondLst>
                              <p:cond delay="0"/>
                            </p:stCondLst>
                            <p:childTnLst>
                              <p:par>
                                <p:cTn id="86" presetID="26" presetClass="entr" presetSubtype="0" fill="hold" grpId="0" nodeType="clickEffect">
                                  <p:stCondLst>
                                    <p:cond delay="0"/>
                                  </p:stCondLst>
                                  <p:childTnLst>
                                    <p:set>
                                      <p:cBhvr>
                                        <p:cTn id="87" dur="1" fill="hold">
                                          <p:stCondLst>
                                            <p:cond delay="0"/>
                                          </p:stCondLst>
                                        </p:cTn>
                                        <p:tgtEl>
                                          <p:spTgt spid="5"/>
                                        </p:tgtEl>
                                        <p:attrNameLst>
                                          <p:attrName>style.visibility</p:attrName>
                                        </p:attrNameLst>
                                      </p:cBhvr>
                                      <p:to>
                                        <p:strVal val="visible"/>
                                      </p:to>
                                    </p:set>
                                    <p:animEffect transition="in" filter="wipe(down)">
                                      <p:cBhvr>
                                        <p:cTn id="88" dur="580">
                                          <p:stCondLst>
                                            <p:cond delay="0"/>
                                          </p:stCondLst>
                                        </p:cTn>
                                        <p:tgtEl>
                                          <p:spTgt spid="5"/>
                                        </p:tgtEl>
                                      </p:cBhvr>
                                    </p:animEffect>
                                    <p:anim calcmode="lin" valueType="num">
                                      <p:cBhvr>
                                        <p:cTn id="89"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0"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91"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92"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93"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94" dur="26">
                                          <p:stCondLst>
                                            <p:cond delay="650"/>
                                          </p:stCondLst>
                                        </p:cTn>
                                        <p:tgtEl>
                                          <p:spTgt spid="5"/>
                                        </p:tgtEl>
                                      </p:cBhvr>
                                      <p:to x="100000" y="60000"/>
                                    </p:animScale>
                                    <p:animScale>
                                      <p:cBhvr>
                                        <p:cTn id="95" dur="166" decel="50000">
                                          <p:stCondLst>
                                            <p:cond delay="676"/>
                                          </p:stCondLst>
                                        </p:cTn>
                                        <p:tgtEl>
                                          <p:spTgt spid="5"/>
                                        </p:tgtEl>
                                      </p:cBhvr>
                                      <p:to x="100000" y="100000"/>
                                    </p:animScale>
                                    <p:animScale>
                                      <p:cBhvr>
                                        <p:cTn id="96" dur="26">
                                          <p:stCondLst>
                                            <p:cond delay="1312"/>
                                          </p:stCondLst>
                                        </p:cTn>
                                        <p:tgtEl>
                                          <p:spTgt spid="5"/>
                                        </p:tgtEl>
                                      </p:cBhvr>
                                      <p:to x="100000" y="80000"/>
                                    </p:animScale>
                                    <p:animScale>
                                      <p:cBhvr>
                                        <p:cTn id="97" dur="166" decel="50000">
                                          <p:stCondLst>
                                            <p:cond delay="1338"/>
                                          </p:stCondLst>
                                        </p:cTn>
                                        <p:tgtEl>
                                          <p:spTgt spid="5"/>
                                        </p:tgtEl>
                                      </p:cBhvr>
                                      <p:to x="100000" y="100000"/>
                                    </p:animScale>
                                    <p:animScale>
                                      <p:cBhvr>
                                        <p:cTn id="98" dur="26">
                                          <p:stCondLst>
                                            <p:cond delay="1642"/>
                                          </p:stCondLst>
                                        </p:cTn>
                                        <p:tgtEl>
                                          <p:spTgt spid="5"/>
                                        </p:tgtEl>
                                      </p:cBhvr>
                                      <p:to x="100000" y="90000"/>
                                    </p:animScale>
                                    <p:animScale>
                                      <p:cBhvr>
                                        <p:cTn id="99" dur="166" decel="50000">
                                          <p:stCondLst>
                                            <p:cond delay="1668"/>
                                          </p:stCondLst>
                                        </p:cTn>
                                        <p:tgtEl>
                                          <p:spTgt spid="5"/>
                                        </p:tgtEl>
                                      </p:cBhvr>
                                      <p:to x="100000" y="100000"/>
                                    </p:animScale>
                                    <p:animScale>
                                      <p:cBhvr>
                                        <p:cTn id="100" dur="26">
                                          <p:stCondLst>
                                            <p:cond delay="1808"/>
                                          </p:stCondLst>
                                        </p:cTn>
                                        <p:tgtEl>
                                          <p:spTgt spid="5"/>
                                        </p:tgtEl>
                                      </p:cBhvr>
                                      <p:to x="100000" y="95000"/>
                                    </p:animScale>
                                    <p:animScale>
                                      <p:cBhvr>
                                        <p:cTn id="101"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5" grpId="0" animBg="1"/>
      <p:bldP spid="15" grpId="1" animBg="1"/>
      <p:bldP spid="16" grpId="0" animBg="1"/>
      <p:bldP spid="16" grpId="1" animBg="1"/>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6" name="Picture 2" descr="http://www.kollewin.com/EX/09-15-20/maze_std.jpg"/>
          <p:cNvPicPr>
            <a:picLocks noChangeAspect="1" noChangeArrowheads="1"/>
          </p:cNvPicPr>
          <p:nvPr/>
        </p:nvPicPr>
        <p:blipFill rotWithShape="1">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11096"/>
          <a:stretch/>
        </p:blipFill>
        <p:spPr bwMode="auto">
          <a:xfrm>
            <a:off x="16042" y="0"/>
            <a:ext cx="9127958" cy="6837947"/>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itle 1"/>
          <p:cNvSpPr>
            <a:spLocks noGrp="1"/>
          </p:cNvSpPr>
          <p:nvPr>
            <p:ph type="title"/>
          </p:nvPr>
        </p:nvSpPr>
        <p:spPr>
          <a:xfrm>
            <a:off x="228600" y="457200"/>
            <a:ext cx="8534400" cy="914400"/>
          </a:xfrm>
          <a:solidFill>
            <a:schemeClr val="tx1">
              <a:alpha val="74000"/>
            </a:schemeClr>
          </a:solidFill>
        </p:spPr>
        <p:txBody>
          <a:bodyPr>
            <a:normAutofit/>
          </a:bodyPr>
          <a:lstStyle/>
          <a:p>
            <a:r>
              <a:rPr lang="en-US" sz="5400" u="sng" dirty="0" smtClean="0">
                <a:solidFill>
                  <a:schemeClr val="bg1"/>
                </a:solidFill>
                <a:latin typeface="Arial Black" pitchFamily="34" charset="0"/>
              </a:rPr>
              <a:t>Transportation Policy</a:t>
            </a:r>
            <a:endParaRPr lang="en-US" sz="5400" u="sng" dirty="0">
              <a:solidFill>
                <a:schemeClr val="bg1"/>
              </a:solidFill>
              <a:latin typeface="Arial Black" pitchFamily="34" charset="0"/>
            </a:endParaRPr>
          </a:p>
        </p:txBody>
      </p:sp>
      <p:sp>
        <p:nvSpPr>
          <p:cNvPr id="3" name="Content Placeholder 2"/>
          <p:cNvSpPr>
            <a:spLocks noGrp="1"/>
          </p:cNvSpPr>
          <p:nvPr>
            <p:ph idx="1"/>
          </p:nvPr>
        </p:nvSpPr>
        <p:spPr>
          <a:xfrm>
            <a:off x="5257800" y="1600201"/>
            <a:ext cx="3505200" cy="2743200"/>
          </a:xfrm>
          <a:ln w="57150"/>
        </p:spPr>
        <p:style>
          <a:lnRef idx="2">
            <a:schemeClr val="accent2"/>
          </a:lnRef>
          <a:fillRef idx="1">
            <a:schemeClr val="lt1"/>
          </a:fillRef>
          <a:effectRef idx="0">
            <a:schemeClr val="accent2"/>
          </a:effectRef>
          <a:fontRef idx="minor">
            <a:schemeClr val="dk1"/>
          </a:fontRef>
        </p:style>
        <p:txBody>
          <a:bodyPr lIns="91440" tIns="91440" rIns="91440" bIns="91440">
            <a:normAutofit/>
          </a:bodyPr>
          <a:lstStyle/>
          <a:p>
            <a:pPr marL="0" indent="0" algn="ctr">
              <a:buNone/>
            </a:pPr>
            <a:r>
              <a:rPr lang="en-US" sz="3200" dirty="0" smtClean="0"/>
              <a:t>Focuses on the cleanest, safest, and fastest ways for people to travel within the U.S.</a:t>
            </a:r>
          </a:p>
        </p:txBody>
      </p:sp>
      <p:pic>
        <p:nvPicPr>
          <p:cNvPr id="1030" name="Picture 6" descr="http://c1.gas2.org/files/2010/12/bom.jpg"/>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04131" y="1476038"/>
            <a:ext cx="4472206" cy="3143924"/>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7" name="Content Placeholder 2"/>
          <p:cNvSpPr txBox="1">
            <a:spLocks/>
          </p:cNvSpPr>
          <p:nvPr/>
        </p:nvSpPr>
        <p:spPr>
          <a:xfrm>
            <a:off x="5715000" y="4419600"/>
            <a:ext cx="2645944" cy="2209800"/>
          </a:xfrm>
          <a:prstGeom prst="rect">
            <a:avLst/>
          </a:prstGeom>
          <a:solidFill>
            <a:schemeClr val="lt1">
              <a:alpha val="82000"/>
            </a:schemeClr>
          </a:solidFill>
          <a:ln>
            <a:noFill/>
          </a:ln>
        </p:spPr>
        <p:style>
          <a:lnRef idx="2">
            <a:schemeClr val="accent2"/>
          </a:lnRef>
          <a:fillRef idx="1">
            <a:schemeClr val="lt1"/>
          </a:fillRef>
          <a:effectRef idx="0">
            <a:schemeClr val="accent2"/>
          </a:effectRef>
          <a:fontRef idx="minor">
            <a:schemeClr val="dk1"/>
          </a:fontRef>
        </p:style>
        <p:txBody>
          <a:bodyPr vert="horz" lIns="91440" tIns="91440" rIns="91440" bIns="91440" rtlCol="0">
            <a:normAutofit lnSpcReduction="10000"/>
          </a:bodyPr>
          <a:lstStyle>
            <a:lvl1pPr marL="342900" indent="-342900" algn="l" defTabSz="914400" rtl="0" eaLnBrk="1" latinLnBrk="0" hangingPunct="1">
              <a:lnSpc>
                <a:spcPct val="100000"/>
              </a:lnSpc>
              <a:spcBef>
                <a:spcPct val="20000"/>
              </a:spcBef>
              <a:spcAft>
                <a:spcPts val="600"/>
              </a:spcAft>
              <a:buFont typeface="Wingdings" pitchFamily="2" charset="2"/>
              <a:buChar char="§"/>
              <a:defRPr sz="2000" kern="1200" baseline="0">
                <a:solidFill>
                  <a:schemeClr val="tx2"/>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Char char="§"/>
              <a:defRPr sz="1600" kern="1200" baseline="0">
                <a:solidFill>
                  <a:schemeClr val="tx2"/>
                </a:solidFill>
                <a:latin typeface="+mn-lt"/>
                <a:ea typeface="+mn-ea"/>
                <a:cs typeface="+mn-cs"/>
              </a:defRPr>
            </a:lvl2pPr>
            <a:lvl3pPr marL="1143000" indent="-228600" algn="l" defTabSz="914400" rtl="0" eaLnBrk="1" latinLnBrk="0" hangingPunct="1">
              <a:lnSpc>
                <a:spcPct val="100000"/>
              </a:lnSpc>
              <a:spcBef>
                <a:spcPct val="20000"/>
              </a:spcBef>
              <a:spcAft>
                <a:spcPts val="600"/>
              </a:spcAft>
              <a:buFont typeface="Wingdings" pitchFamily="2" charset="2"/>
              <a:buNone/>
              <a:defRPr sz="1400" kern="1200" baseline="0">
                <a:solidFill>
                  <a:schemeClr val="tx2"/>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5pPr>
            <a:lvl6pPr marL="25146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6pPr>
            <a:lvl7pPr marL="29718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7pPr>
            <a:lvl8pPr marL="34290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8pPr>
            <a:lvl9pPr marL="38862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9pPr>
          </a:lstStyle>
          <a:p>
            <a:pPr>
              <a:spcBef>
                <a:spcPts val="0"/>
              </a:spcBef>
              <a:spcAft>
                <a:spcPts val="0"/>
              </a:spcAft>
            </a:pPr>
            <a:r>
              <a:rPr lang="en-US" b="1" dirty="0" smtClean="0">
                <a:solidFill>
                  <a:schemeClr val="tx1"/>
                </a:solidFill>
              </a:rPr>
              <a:t>Interstate Highway System</a:t>
            </a:r>
          </a:p>
          <a:p>
            <a:pPr>
              <a:spcBef>
                <a:spcPts val="0"/>
              </a:spcBef>
              <a:spcAft>
                <a:spcPts val="0"/>
              </a:spcAft>
            </a:pPr>
            <a:r>
              <a:rPr lang="en-US" b="1" dirty="0" smtClean="0">
                <a:solidFill>
                  <a:schemeClr val="tx1"/>
                </a:solidFill>
              </a:rPr>
              <a:t>Carpool lanes</a:t>
            </a:r>
          </a:p>
          <a:p>
            <a:pPr>
              <a:spcBef>
                <a:spcPts val="0"/>
              </a:spcBef>
              <a:spcAft>
                <a:spcPts val="0"/>
              </a:spcAft>
            </a:pPr>
            <a:r>
              <a:rPr lang="en-US" b="1" dirty="0" smtClean="0">
                <a:solidFill>
                  <a:schemeClr val="tx1"/>
                </a:solidFill>
              </a:rPr>
              <a:t>High Speed Railways</a:t>
            </a:r>
          </a:p>
          <a:p>
            <a:pPr>
              <a:spcBef>
                <a:spcPts val="0"/>
              </a:spcBef>
              <a:spcAft>
                <a:spcPts val="0"/>
              </a:spcAft>
            </a:pPr>
            <a:r>
              <a:rPr lang="en-US" b="1" dirty="0" smtClean="0">
                <a:solidFill>
                  <a:schemeClr val="tx1"/>
                </a:solidFill>
              </a:rPr>
              <a:t>Subways</a:t>
            </a:r>
          </a:p>
          <a:p>
            <a:pPr>
              <a:spcBef>
                <a:spcPts val="0"/>
              </a:spcBef>
              <a:spcAft>
                <a:spcPts val="0"/>
              </a:spcAft>
            </a:pPr>
            <a:r>
              <a:rPr lang="en-US" b="1" dirty="0" smtClean="0">
                <a:solidFill>
                  <a:schemeClr val="tx1"/>
                </a:solidFill>
              </a:rPr>
              <a:t>Buses</a:t>
            </a:r>
            <a:endParaRPr lang="en-US" b="1" dirty="0">
              <a:solidFill>
                <a:schemeClr val="tx1"/>
              </a:solidFill>
            </a:endParaRPr>
          </a:p>
        </p:txBody>
      </p:sp>
      <p:pic>
        <p:nvPicPr>
          <p:cNvPr id="1032" name="Picture 8" descr="http://www.mwcog.org/commuter2/images/spotlight%20pics/carpool_sign_500.jpg"/>
          <p:cNvPicPr>
            <a:picLocks noChangeAspect="1" noChangeArrowheads="1"/>
          </p:cNvPicPr>
          <p:nvPr/>
        </p:nvPicPr>
        <p:blipFill rotWithShape="1">
          <a:blip r:embed="rId4"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3255" t="17543" r="3903" b="4679"/>
          <a:stretch/>
        </p:blipFill>
        <p:spPr bwMode="auto">
          <a:xfrm>
            <a:off x="7247021" y="5824732"/>
            <a:ext cx="1896979" cy="1001184"/>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034" name="Picture 10" descr="http://cleantech.com/news/ctcfiles/uploaded_images_throug_imce/New_subway_car.jpg"/>
          <p:cNvPicPr>
            <a:picLocks noChangeAspect="1" noChangeArrowheads="1"/>
          </p:cNvPicPr>
          <p:nvPr/>
        </p:nvPicPr>
        <p:blipFill rotWithShape="1">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20938"/>
          <a:stretch/>
        </p:blipFill>
        <p:spPr bwMode="auto">
          <a:xfrm>
            <a:off x="277733" y="4808621"/>
            <a:ext cx="2430417" cy="2049379"/>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036" name="Picture 12" descr="http://baltimore.org/misc/uploads/charm-city-circulator.jpg"/>
          <p:cNvPicPr>
            <a:picLocks noChangeAspect="1" noChangeArrowheads="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971800" y="4786564"/>
            <a:ext cx="2462613" cy="2039352"/>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0" name="Picture 9" descr="j0309629.jpg"/>
          <p:cNvPicPr>
            <a:picLocks noChangeAspect="1"/>
          </p:cNvPicPr>
          <p:nvPr/>
        </p:nvPicPr>
        <p:blipFill>
          <a:blip r:embed="rId7"/>
          <a:stretch>
            <a:fillRect/>
          </a:stretch>
        </p:blipFill>
        <p:spPr>
          <a:xfrm>
            <a:off x="8281986" y="1535819"/>
            <a:ext cx="771525" cy="1081261"/>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57712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 calcmode="lin" valueType="num">
                                      <p:cBhvr additive="base">
                                        <p:cTn id="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32"/>
                                        </p:tgtEl>
                                        <p:attrNameLst>
                                          <p:attrName>style.visibility</p:attrName>
                                        </p:attrNameLst>
                                      </p:cBhvr>
                                      <p:to>
                                        <p:strVal val="visible"/>
                                      </p:to>
                                    </p:set>
                                    <p:anim calcmode="lin" valueType="num">
                                      <p:cBhvr additive="base">
                                        <p:cTn id="11" dur="500" fill="hold"/>
                                        <p:tgtEl>
                                          <p:spTgt spid="1032"/>
                                        </p:tgtEl>
                                        <p:attrNameLst>
                                          <p:attrName>ppt_x</p:attrName>
                                        </p:attrNameLst>
                                      </p:cBhvr>
                                      <p:tavLst>
                                        <p:tav tm="0">
                                          <p:val>
                                            <p:strVal val="#ppt_x"/>
                                          </p:val>
                                        </p:tav>
                                        <p:tav tm="100000">
                                          <p:val>
                                            <p:strVal val="#ppt_x"/>
                                          </p:val>
                                        </p:tav>
                                      </p:tavLst>
                                    </p:anim>
                                    <p:anim calcmode="lin" valueType="num">
                                      <p:cBhvr additive="base">
                                        <p:cTn id="12" dur="500" fill="hold"/>
                                        <p:tgtEl>
                                          <p:spTgt spid="103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030"/>
                                        </p:tgtEl>
                                        <p:attrNameLst>
                                          <p:attrName>style.visibility</p:attrName>
                                        </p:attrNameLst>
                                      </p:cBhvr>
                                      <p:to>
                                        <p:strVal val="visible"/>
                                      </p:to>
                                    </p:set>
                                    <p:anim calcmode="lin" valueType="num">
                                      <p:cBhvr additive="base">
                                        <p:cTn id="21" dur="500" fill="hold"/>
                                        <p:tgtEl>
                                          <p:spTgt spid="1030"/>
                                        </p:tgtEl>
                                        <p:attrNameLst>
                                          <p:attrName>ppt_x</p:attrName>
                                        </p:attrNameLst>
                                      </p:cBhvr>
                                      <p:tavLst>
                                        <p:tav tm="0">
                                          <p:val>
                                            <p:strVal val="#ppt_x"/>
                                          </p:val>
                                        </p:tav>
                                        <p:tav tm="100000">
                                          <p:val>
                                            <p:strVal val="#ppt_x"/>
                                          </p:val>
                                        </p:tav>
                                      </p:tavLst>
                                    </p:anim>
                                    <p:anim calcmode="lin" valueType="num">
                                      <p:cBhvr additive="base">
                                        <p:cTn id="22"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034"/>
                                        </p:tgtEl>
                                        <p:attrNameLst>
                                          <p:attrName>style.visibility</p:attrName>
                                        </p:attrNameLst>
                                      </p:cBhvr>
                                      <p:to>
                                        <p:strVal val="visible"/>
                                      </p:to>
                                    </p:set>
                                    <p:anim calcmode="lin" valueType="num">
                                      <p:cBhvr additive="base">
                                        <p:cTn id="31" dur="500" fill="hold"/>
                                        <p:tgtEl>
                                          <p:spTgt spid="1034"/>
                                        </p:tgtEl>
                                        <p:attrNameLst>
                                          <p:attrName>ppt_x</p:attrName>
                                        </p:attrNameLst>
                                      </p:cBhvr>
                                      <p:tavLst>
                                        <p:tav tm="0">
                                          <p:val>
                                            <p:strVal val="#ppt_x"/>
                                          </p:val>
                                        </p:tav>
                                        <p:tav tm="100000">
                                          <p:val>
                                            <p:strVal val="#ppt_x"/>
                                          </p:val>
                                        </p:tav>
                                      </p:tavLst>
                                    </p:anim>
                                    <p:anim calcmode="lin" valueType="num">
                                      <p:cBhvr additive="base">
                                        <p:cTn id="32" dur="500" fill="hold"/>
                                        <p:tgtEl>
                                          <p:spTgt spid="103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
                                            <p:txEl>
                                              <p:pRg st="4" end="4"/>
                                            </p:txEl>
                                          </p:spTgt>
                                        </p:tgtEl>
                                        <p:attrNameLst>
                                          <p:attrName>style.visibility</p:attrName>
                                        </p:attrNameLst>
                                      </p:cBhvr>
                                      <p:to>
                                        <p:strVal val="visible"/>
                                      </p:to>
                                    </p:set>
                                    <p:anim calcmode="lin" valueType="num">
                                      <p:cBhvr additive="base">
                                        <p:cTn id="37"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036"/>
                                        </p:tgtEl>
                                        <p:attrNameLst>
                                          <p:attrName>style.visibility</p:attrName>
                                        </p:attrNameLst>
                                      </p:cBhvr>
                                      <p:to>
                                        <p:strVal val="visible"/>
                                      </p:to>
                                    </p:set>
                                    <p:anim calcmode="lin" valueType="num">
                                      <p:cBhvr additive="base">
                                        <p:cTn id="41" dur="500" fill="hold"/>
                                        <p:tgtEl>
                                          <p:spTgt spid="1036"/>
                                        </p:tgtEl>
                                        <p:attrNameLst>
                                          <p:attrName>ppt_x</p:attrName>
                                        </p:attrNameLst>
                                      </p:cBhvr>
                                      <p:tavLst>
                                        <p:tav tm="0">
                                          <p:val>
                                            <p:strVal val="#ppt_x"/>
                                          </p:val>
                                        </p:tav>
                                        <p:tav tm="100000">
                                          <p:val>
                                            <p:strVal val="#ppt_x"/>
                                          </p:val>
                                        </p:tav>
                                      </p:tavLst>
                                    </p:anim>
                                    <p:anim calcmode="lin" valueType="num">
                                      <p:cBhvr additive="base">
                                        <p:cTn id="42" dur="500" fill="hold"/>
                                        <p:tgtEl>
                                          <p:spTgt spid="10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2084" y="457200"/>
            <a:ext cx="8915400" cy="914400"/>
          </a:xfrm>
        </p:spPr>
        <p:txBody>
          <a:bodyPr>
            <a:normAutofit/>
          </a:bodyPr>
          <a:lstStyle/>
          <a:p>
            <a:r>
              <a:rPr lang="en-US" sz="5400" u="sng" dirty="0" smtClean="0">
                <a:latin typeface="Arial Black" pitchFamily="34" charset="0"/>
              </a:rPr>
              <a:t>Health &amp; Welfare Policy</a:t>
            </a:r>
            <a:endParaRPr lang="en-US" sz="5400" u="sng" dirty="0">
              <a:latin typeface="Arial Black" pitchFamily="34" charset="0"/>
            </a:endParaRPr>
          </a:p>
        </p:txBody>
      </p:sp>
      <p:sp>
        <p:nvSpPr>
          <p:cNvPr id="3" name="Content Placeholder 2"/>
          <p:cNvSpPr>
            <a:spLocks noGrp="1"/>
          </p:cNvSpPr>
          <p:nvPr>
            <p:ph idx="1"/>
          </p:nvPr>
        </p:nvSpPr>
        <p:spPr>
          <a:xfrm>
            <a:off x="152400" y="1447800"/>
            <a:ext cx="3048000" cy="3886200"/>
          </a:xfrm>
          <a:ln w="57150"/>
        </p:spPr>
        <p:style>
          <a:lnRef idx="2">
            <a:schemeClr val="accent2"/>
          </a:lnRef>
          <a:fillRef idx="1">
            <a:schemeClr val="lt1"/>
          </a:fillRef>
          <a:effectRef idx="0">
            <a:schemeClr val="accent2"/>
          </a:effectRef>
          <a:fontRef idx="minor">
            <a:schemeClr val="dk1"/>
          </a:fontRef>
        </p:style>
        <p:txBody>
          <a:bodyPr lIns="91440" tIns="91440" rIns="91440" bIns="91440">
            <a:noAutofit/>
          </a:bodyPr>
          <a:lstStyle/>
          <a:p>
            <a:pPr marL="0" indent="0" algn="ctr">
              <a:buNone/>
            </a:pPr>
            <a:r>
              <a:rPr lang="en-US" sz="4000" dirty="0" smtClean="0"/>
              <a:t>The gov’t tries to protect the health and welfare of its citizens</a:t>
            </a:r>
          </a:p>
        </p:txBody>
      </p:sp>
      <p:sp>
        <p:nvSpPr>
          <p:cNvPr id="4" name="Content Placeholder 2"/>
          <p:cNvSpPr txBox="1">
            <a:spLocks/>
          </p:cNvSpPr>
          <p:nvPr/>
        </p:nvSpPr>
        <p:spPr>
          <a:xfrm>
            <a:off x="116305" y="5334000"/>
            <a:ext cx="8915400" cy="1295400"/>
          </a:xfrm>
          <a:prstGeom prst="rect">
            <a:avLst/>
          </a:prstGeom>
        </p:spPr>
        <p:txBody>
          <a:bodyPr vert="horz" lIns="0" tIns="45720" rIns="0" bIns="45720" rtlCol="0">
            <a:normAutofit/>
          </a:bodyPr>
          <a:lstStyle>
            <a:lvl1pPr marL="342900" indent="-342900" algn="l" defTabSz="914400" rtl="0" eaLnBrk="1" latinLnBrk="0" hangingPunct="1">
              <a:lnSpc>
                <a:spcPct val="100000"/>
              </a:lnSpc>
              <a:spcBef>
                <a:spcPct val="20000"/>
              </a:spcBef>
              <a:spcAft>
                <a:spcPts val="600"/>
              </a:spcAft>
              <a:buFont typeface="Wingdings" pitchFamily="2" charset="2"/>
              <a:buChar char="§"/>
              <a:defRPr sz="2000" kern="1200" baseline="0">
                <a:solidFill>
                  <a:schemeClr val="tx2"/>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Char char="§"/>
              <a:defRPr sz="1600" kern="1200" baseline="0">
                <a:solidFill>
                  <a:schemeClr val="tx2"/>
                </a:solidFill>
                <a:latin typeface="+mn-lt"/>
                <a:ea typeface="+mn-ea"/>
                <a:cs typeface="+mn-cs"/>
              </a:defRPr>
            </a:lvl2pPr>
            <a:lvl3pPr marL="1143000" indent="-228600" algn="l" defTabSz="914400" rtl="0" eaLnBrk="1" latinLnBrk="0" hangingPunct="1">
              <a:lnSpc>
                <a:spcPct val="100000"/>
              </a:lnSpc>
              <a:spcBef>
                <a:spcPct val="20000"/>
              </a:spcBef>
              <a:spcAft>
                <a:spcPts val="600"/>
              </a:spcAft>
              <a:buFont typeface="Wingdings" pitchFamily="2" charset="2"/>
              <a:buNone/>
              <a:defRPr sz="1400" kern="1200" baseline="0">
                <a:solidFill>
                  <a:schemeClr val="tx2"/>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5pPr>
            <a:lvl6pPr marL="25146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6pPr>
            <a:lvl7pPr marL="29718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7pPr>
            <a:lvl8pPr marL="34290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8pPr>
            <a:lvl9pPr marL="38862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9pPr>
          </a:lstStyle>
          <a:p>
            <a:pPr>
              <a:spcBef>
                <a:spcPts val="0"/>
              </a:spcBef>
              <a:spcAft>
                <a:spcPts val="0"/>
              </a:spcAft>
            </a:pPr>
            <a:r>
              <a:rPr lang="en-US" sz="2300" dirty="0" smtClean="0"/>
              <a:t>Medicaid helps covered medical expenses for people with low incomes</a:t>
            </a:r>
          </a:p>
          <a:p>
            <a:pPr>
              <a:spcBef>
                <a:spcPts val="0"/>
              </a:spcBef>
              <a:spcAft>
                <a:spcPts val="0"/>
              </a:spcAft>
            </a:pPr>
            <a:r>
              <a:rPr lang="en-US" sz="2300" dirty="0" smtClean="0"/>
              <a:t>Food Stamps help people with low-incomes buy food</a:t>
            </a:r>
          </a:p>
          <a:p>
            <a:pPr>
              <a:spcBef>
                <a:spcPts val="0"/>
              </a:spcBef>
              <a:spcAft>
                <a:spcPts val="0"/>
              </a:spcAft>
            </a:pPr>
            <a:r>
              <a:rPr lang="en-US" sz="2300" dirty="0" smtClean="0"/>
              <a:t>Social Security provides financial assistance to retired persons</a:t>
            </a:r>
            <a:endParaRPr lang="en-US" sz="2300" dirty="0"/>
          </a:p>
        </p:txBody>
      </p:sp>
      <p:pic>
        <p:nvPicPr>
          <p:cNvPr id="4100" name="Picture 4" descr="http://www.progressillinois.com/files/images/gall.food.stamp.gi.img_assist_custom_0.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846144" y="3458633"/>
            <a:ext cx="2231820" cy="187135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4102" name="Picture 6" descr="http://static.texastribune.org/media/images/medicaid-pills_png_312x1000_q100.png"/>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49316" y="1497931"/>
            <a:ext cx="2825477" cy="1865539"/>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4104" name="Picture 8" descr="http://www.bctheatre.com/archives/social_security_logo.png"/>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077964" y="1676400"/>
            <a:ext cx="4120754" cy="381582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8" name="Picture 7" descr="http://www.taf.org/graphics/pill-bottle-money.jpg"/>
          <p:cNvPicPr/>
          <p:nvPr/>
        </p:nvPicPr>
        <p:blipFill>
          <a:blip r:embed="rId5">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6">
                    <a14:imgEffect>
                      <a14:brightnessContrast contrast="40000"/>
                    </a14:imgEffect>
                  </a14:imgLayer>
                </a14:imgProps>
              </a:ex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934200" y="3423985"/>
            <a:ext cx="1447800" cy="1901992"/>
          </a:xfrm>
          <a:prstGeom prst="rect">
            <a:avLst/>
          </a:prstGeom>
          <a:noFill/>
          <a:ln>
            <a:noFill/>
          </a:ln>
        </p:spPr>
      </p:pic>
      <p:pic>
        <p:nvPicPr>
          <p:cNvPr id="9" name="Picture 8" descr="j0309629.jpg"/>
          <p:cNvPicPr>
            <a:picLocks noChangeAspect="1"/>
          </p:cNvPicPr>
          <p:nvPr/>
        </p:nvPicPr>
        <p:blipFill>
          <a:blip r:embed="rId7"/>
          <a:stretch>
            <a:fillRect/>
          </a:stretch>
        </p:blipFill>
        <p:spPr>
          <a:xfrm>
            <a:off x="2777791" y="1890069"/>
            <a:ext cx="771525" cy="1081261"/>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57712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102"/>
                                        </p:tgtEl>
                                        <p:attrNameLst>
                                          <p:attrName>style.visibility</p:attrName>
                                        </p:attrNameLst>
                                      </p:cBhvr>
                                      <p:to>
                                        <p:strVal val="visible"/>
                                      </p:to>
                                    </p:set>
                                    <p:anim calcmode="lin" valueType="num">
                                      <p:cBhvr additive="base">
                                        <p:cTn id="11" dur="500" fill="hold"/>
                                        <p:tgtEl>
                                          <p:spTgt spid="4102"/>
                                        </p:tgtEl>
                                        <p:attrNameLst>
                                          <p:attrName>ppt_x</p:attrName>
                                        </p:attrNameLst>
                                      </p:cBhvr>
                                      <p:tavLst>
                                        <p:tav tm="0">
                                          <p:val>
                                            <p:strVal val="#ppt_x"/>
                                          </p:val>
                                        </p:tav>
                                        <p:tav tm="100000">
                                          <p:val>
                                            <p:strVal val="#ppt_x"/>
                                          </p:val>
                                        </p:tav>
                                      </p:tavLst>
                                    </p:anim>
                                    <p:anim calcmode="lin" valueType="num">
                                      <p:cBhvr additive="base">
                                        <p:cTn id="12" dur="500" fill="hold"/>
                                        <p:tgtEl>
                                          <p:spTgt spid="410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4100"/>
                                        </p:tgtEl>
                                        <p:attrNameLst>
                                          <p:attrName>style.visibility</p:attrName>
                                        </p:attrNameLst>
                                      </p:cBhvr>
                                      <p:to>
                                        <p:strVal val="visible"/>
                                      </p:to>
                                    </p:set>
                                    <p:anim calcmode="lin" valueType="num">
                                      <p:cBhvr additive="base">
                                        <p:cTn id="25" dur="500" fill="hold"/>
                                        <p:tgtEl>
                                          <p:spTgt spid="4100"/>
                                        </p:tgtEl>
                                        <p:attrNameLst>
                                          <p:attrName>ppt_x</p:attrName>
                                        </p:attrNameLst>
                                      </p:cBhvr>
                                      <p:tavLst>
                                        <p:tav tm="0">
                                          <p:val>
                                            <p:strVal val="#ppt_x"/>
                                          </p:val>
                                        </p:tav>
                                        <p:tav tm="100000">
                                          <p:val>
                                            <p:strVal val="#ppt_x"/>
                                          </p:val>
                                        </p:tav>
                                      </p:tavLst>
                                    </p:anim>
                                    <p:anim calcmode="lin" valueType="num">
                                      <p:cBhvr additive="base">
                                        <p:cTn id="26" dur="500" fill="hold"/>
                                        <p:tgtEl>
                                          <p:spTgt spid="410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Effect transition="in" filter="fade">
                                      <p:cBhvr>
                                        <p:cTn id="31" dur="1000"/>
                                        <p:tgtEl>
                                          <p:spTgt spid="4">
                                            <p:txEl>
                                              <p:pRg st="2" end="2"/>
                                            </p:txEl>
                                          </p:spTgt>
                                        </p:tgtEl>
                                      </p:cBhvr>
                                    </p:animEffect>
                                    <p:anim calcmode="lin" valueType="num">
                                      <p:cBhvr>
                                        <p:cTn id="3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4">
                                            <p:txEl>
                                              <p:pRg st="2" end="2"/>
                                            </p:txEl>
                                          </p:spTgt>
                                        </p:tgtEl>
                                        <p:attrNameLst>
                                          <p:attrName>ppt_y</p:attrName>
                                        </p:attrNameLst>
                                      </p:cBhvr>
                                      <p:tavLst>
                                        <p:tav tm="0">
                                          <p:val>
                                            <p:strVal val="#ppt_y+.1"/>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4104"/>
                                        </p:tgtEl>
                                        <p:attrNameLst>
                                          <p:attrName>style.visibility</p:attrName>
                                        </p:attrNameLst>
                                      </p:cBhvr>
                                      <p:to>
                                        <p:strVal val="visible"/>
                                      </p:to>
                                    </p:set>
                                    <p:anim calcmode="lin" valueType="num">
                                      <p:cBhvr additive="base">
                                        <p:cTn id="36" dur="500" fill="hold"/>
                                        <p:tgtEl>
                                          <p:spTgt spid="4104"/>
                                        </p:tgtEl>
                                        <p:attrNameLst>
                                          <p:attrName>ppt_x</p:attrName>
                                        </p:attrNameLst>
                                      </p:cBhvr>
                                      <p:tavLst>
                                        <p:tav tm="0">
                                          <p:val>
                                            <p:strVal val="#ppt_x"/>
                                          </p:val>
                                        </p:tav>
                                        <p:tav tm="100000">
                                          <p:val>
                                            <p:strVal val="#ppt_x"/>
                                          </p:val>
                                        </p:tav>
                                      </p:tavLst>
                                    </p:anim>
                                    <p:anim calcmode="lin" valueType="num">
                                      <p:cBhvr additive="base">
                                        <p:cTn id="37" dur="500" fill="hold"/>
                                        <p:tgtEl>
                                          <p:spTgt spid="4104"/>
                                        </p:tgtEl>
                                        <p:attrNameLst>
                                          <p:attrName>ppt_y</p:attrName>
                                        </p:attrNameLst>
                                      </p:cBhvr>
                                      <p:tavLst>
                                        <p:tav tm="0">
                                          <p:val>
                                            <p:strVal val="1+#ppt_h/2"/>
                                          </p:val>
                                        </p:tav>
                                        <p:tav tm="100000">
                                          <p:val>
                                            <p:strVal val="#ppt_y"/>
                                          </p:val>
                                        </p:tav>
                                      </p:tavLst>
                                    </p:anim>
                                  </p:childTnLst>
                                </p:cTn>
                              </p:par>
                              <p:par>
                                <p:cTn id="38" presetID="53" presetClass="exit" presetSubtype="32" fill="hold" nodeType="withEffect">
                                  <p:stCondLst>
                                    <p:cond delay="0"/>
                                  </p:stCondLst>
                                  <p:childTnLst>
                                    <p:anim calcmode="lin" valueType="num">
                                      <p:cBhvr>
                                        <p:cTn id="39" dur="500"/>
                                        <p:tgtEl>
                                          <p:spTgt spid="8"/>
                                        </p:tgtEl>
                                        <p:attrNameLst>
                                          <p:attrName>ppt_w</p:attrName>
                                        </p:attrNameLst>
                                      </p:cBhvr>
                                      <p:tavLst>
                                        <p:tav tm="0">
                                          <p:val>
                                            <p:strVal val="ppt_w"/>
                                          </p:val>
                                        </p:tav>
                                        <p:tav tm="100000">
                                          <p:val>
                                            <p:fltVal val="0"/>
                                          </p:val>
                                        </p:tav>
                                      </p:tavLst>
                                    </p:anim>
                                    <p:anim calcmode="lin" valueType="num">
                                      <p:cBhvr>
                                        <p:cTn id="40" dur="500"/>
                                        <p:tgtEl>
                                          <p:spTgt spid="8"/>
                                        </p:tgtEl>
                                        <p:attrNameLst>
                                          <p:attrName>ppt_h</p:attrName>
                                        </p:attrNameLst>
                                      </p:cBhvr>
                                      <p:tavLst>
                                        <p:tav tm="0">
                                          <p:val>
                                            <p:strVal val="ppt_h"/>
                                          </p:val>
                                        </p:tav>
                                        <p:tav tm="100000">
                                          <p:val>
                                            <p:fltVal val="0"/>
                                          </p:val>
                                        </p:tav>
                                      </p:tavLst>
                                    </p:anim>
                                    <p:animEffect transition="out" filter="fade">
                                      <p:cBhvr>
                                        <p:cTn id="41" dur="500"/>
                                        <p:tgtEl>
                                          <p:spTgt spid="8"/>
                                        </p:tgtEl>
                                      </p:cBhvr>
                                    </p:animEffect>
                                    <p:set>
                                      <p:cBhvr>
                                        <p:cTn id="42"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acro">
  <a:themeElements>
    <a:clrScheme name="Macro">
      <a:dk1>
        <a:sysClr val="windowText" lastClr="000000"/>
      </a:dk1>
      <a:lt1>
        <a:sysClr val="window" lastClr="FFFFFF"/>
      </a:lt1>
      <a:dk2>
        <a:srgbClr val="3F3F4D"/>
      </a:dk2>
      <a:lt2>
        <a:srgbClr val="DDDDDD"/>
      </a:lt2>
      <a:accent1>
        <a:srgbClr val="A51009"/>
      </a:accent1>
      <a:accent2>
        <a:srgbClr val="DE7014"/>
      </a:accent2>
      <a:accent3>
        <a:srgbClr val="704836"/>
      </a:accent3>
      <a:accent4>
        <a:srgbClr val="F2B431"/>
      </a:accent4>
      <a:accent5>
        <a:srgbClr val="7F221D"/>
      </a:accent5>
      <a:accent6>
        <a:srgbClr val="CDAC77"/>
      </a:accent6>
      <a:hlink>
        <a:srgbClr val="F5B123"/>
      </a:hlink>
      <a:folHlink>
        <a:srgbClr val="E19B0B"/>
      </a:folHlink>
    </a:clrScheme>
    <a:fontScheme name="Macro">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cro">
      <a:fillStyleLst>
        <a:solidFill>
          <a:schemeClr val="phClr"/>
        </a:solidFill>
        <a:gradFill rotWithShape="1">
          <a:gsLst>
            <a:gs pos="0">
              <a:schemeClr val="phClr">
                <a:tint val="65000"/>
                <a:satMod val="300000"/>
              </a:schemeClr>
            </a:gs>
            <a:gs pos="100000">
              <a:schemeClr val="phClr">
                <a:tint val="80000"/>
                <a:satMod val="150000"/>
              </a:schemeClr>
            </a:gs>
          </a:gsLst>
          <a:lin ang="5400000" scaled="0"/>
        </a:gradFill>
        <a:gradFill rotWithShape="1">
          <a:gsLst>
            <a:gs pos="0">
              <a:schemeClr val="phClr">
                <a:shade val="90000"/>
                <a:satMod val="300000"/>
              </a:schemeClr>
            </a:gs>
            <a:gs pos="100000">
              <a:schemeClr val="phClr">
                <a:satMod val="150000"/>
              </a:schemeClr>
            </a:gs>
          </a:gsLst>
          <a:path path="circle">
            <a:fillToRect l="50000" t="100000" r="100000" b="50000"/>
          </a:path>
        </a:gradFill>
      </a:fillStyleLst>
      <a:lnStyleLst>
        <a:ln w="9525" cap="flat" cmpd="sng" algn="ctr">
          <a:solidFill>
            <a:schemeClr val="phClr"/>
          </a:solidFill>
          <a:prstDash val="solid"/>
        </a:ln>
        <a:ln w="13970" cap="flat" cmpd="sng" algn="ctr">
          <a:solidFill>
            <a:schemeClr val="phClr"/>
          </a:solidFill>
          <a:prstDash val="solid"/>
        </a:ln>
        <a:ln w="22225" cap="flat" cmpd="sng" algn="ctr">
          <a:solidFill>
            <a:schemeClr val="phClr"/>
          </a:solidFill>
          <a:prstDash val="solid"/>
        </a:ln>
      </a:lnStyleLst>
      <a:effectStyleLst>
        <a:effectStyle>
          <a:effectLst>
            <a:outerShdw blurRad="50800" dist="25400" dir="5400000" rotWithShape="0">
              <a:srgbClr val="000000">
                <a:alpha val="70000"/>
              </a:srgbClr>
            </a:outerShdw>
          </a:effectLst>
        </a:effectStyle>
        <a:effectStyle>
          <a:effectLst>
            <a:outerShdw blurRad="25400" dist="25400" dir="5400000" rotWithShape="0">
              <a:srgbClr val="000000">
                <a:alpha val="70000"/>
              </a:srgbClr>
            </a:outerShdw>
          </a:effectLst>
          <a:scene3d>
            <a:camera prst="orthographicFront">
              <a:rot lat="0" lon="0" rev="0"/>
            </a:camera>
            <a:lightRig rig="threePt" dir="tl"/>
          </a:scene3d>
          <a:sp3d contourW="15875" prstMaterial="softmetal">
            <a:bevelT w="25400" h="19050" prst="angle"/>
            <a:contourClr>
              <a:schemeClr val="phClr">
                <a:shade val="30000"/>
              </a:schemeClr>
            </a:contourClr>
          </a:sp3d>
        </a:effectStyle>
        <a:effectStyle>
          <a:effectLst>
            <a:outerShdw blurRad="25400" dist="25400" dir="5400000" rotWithShape="0">
              <a:srgbClr val="000000">
                <a:alpha val="40000"/>
              </a:srgbClr>
            </a:outerShdw>
          </a:effectLst>
          <a:scene3d>
            <a:camera prst="orthographicFront">
              <a:rot lat="0" lon="0" rev="0"/>
            </a:camera>
            <a:lightRig rig="threePt" dir="tl"/>
          </a:scene3d>
          <a:sp3d contourW="19050" prstMaterial="metal">
            <a:bevelT w="63500" h="31750" prst="angle"/>
            <a:contourClr>
              <a:schemeClr val="phClr">
                <a:shade val="25000"/>
                <a:satMod val="130000"/>
              </a:schemeClr>
            </a:contourClr>
          </a:sp3d>
        </a:effectStyle>
      </a:effectStyleLst>
      <a:bgFillStyleLst>
        <a:solidFill>
          <a:schemeClr val="phClr"/>
        </a:solidFill>
        <a:gradFill rotWithShape="1">
          <a:gsLst>
            <a:gs pos="0">
              <a:schemeClr val="phClr">
                <a:tint val="67000"/>
                <a:shade val="93000"/>
                <a:satMod val="110000"/>
                <a:lumMod val="90000"/>
              </a:schemeClr>
            </a:gs>
            <a:gs pos="76000">
              <a:schemeClr val="phClr">
                <a:tint val="85000"/>
                <a:shade val="75000"/>
                <a:satMod val="120000"/>
              </a:schemeClr>
            </a:gs>
            <a:gs pos="100000">
              <a:schemeClr val="phClr">
                <a:tint val="86000"/>
                <a:shade val="50000"/>
                <a:satMod val="130000"/>
              </a:schemeClr>
            </a:gs>
          </a:gsLst>
          <a:lin ang="5400000" scaled="0"/>
        </a:gradFill>
        <a:gradFill rotWithShape="1">
          <a:gsLst>
            <a:gs pos="0">
              <a:schemeClr val="phClr">
                <a:tint val="96000"/>
                <a:shade val="35000"/>
                <a:satMod val="146000"/>
                <a:lumMod val="101000"/>
              </a:schemeClr>
            </a:gs>
            <a:gs pos="26000">
              <a:schemeClr val="phClr">
                <a:tint val="96000"/>
                <a:shade val="96000"/>
                <a:satMod val="190000"/>
              </a:schemeClr>
            </a:gs>
            <a:gs pos="100000">
              <a:schemeClr val="phClr">
                <a:tint val="60000"/>
                <a:shade val="90000"/>
                <a:satMod val="220000"/>
                <a:lumMod val="11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Macro</Template>
  <TotalTime>291</TotalTime>
  <Words>824</Words>
  <Application>Microsoft Macintosh PowerPoint</Application>
  <PresentationFormat>On-screen Show (4:3)</PresentationFormat>
  <Paragraphs>139</Paragraphs>
  <Slides>15</Slides>
  <Notes>0</Notes>
  <HiddenSlides>0</HiddenSlides>
  <MMClips>0</MMClips>
  <ScaleCrop>false</ScaleCrop>
  <HeadingPairs>
    <vt:vector size="4" baseType="variant">
      <vt:variant>
        <vt:lpstr>Design Template</vt:lpstr>
      </vt:variant>
      <vt:variant>
        <vt:i4>1</vt:i4>
      </vt:variant>
      <vt:variant>
        <vt:lpstr>Slide Titles</vt:lpstr>
      </vt:variant>
      <vt:variant>
        <vt:i4>15</vt:i4>
      </vt:variant>
    </vt:vector>
  </HeadingPairs>
  <TitlesOfParts>
    <vt:vector size="16" baseType="lpstr">
      <vt:lpstr>Macro</vt:lpstr>
      <vt:lpstr>Call to Order</vt:lpstr>
      <vt:lpstr>Today’s Objective</vt:lpstr>
      <vt:lpstr>What is Public Policy?</vt:lpstr>
      <vt:lpstr>Public Policies are complex problems, and each possible solution will have advantages and disadvantages.</vt:lpstr>
      <vt:lpstr>Urban Renewal Policy</vt:lpstr>
      <vt:lpstr>Environmental Policy</vt:lpstr>
      <vt:lpstr>Education Policy</vt:lpstr>
      <vt:lpstr>Transportation Policy</vt:lpstr>
      <vt:lpstr>Health &amp; Welfare Policy</vt:lpstr>
      <vt:lpstr>GO   BACK!</vt:lpstr>
      <vt:lpstr>What is Public Policy?</vt:lpstr>
      <vt:lpstr>And Now… Examine the Scenarios</vt:lpstr>
      <vt:lpstr>Slide 13</vt:lpstr>
      <vt:lpstr>Slide 14</vt:lpstr>
      <vt:lpstr>Slide 15</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Call to Order</dc:title>
  <dc:creator>Mat</dc:creator>
  <cp:lastModifiedBy>Molly Zeins</cp:lastModifiedBy>
  <cp:revision>22</cp:revision>
  <dcterms:created xsi:type="dcterms:W3CDTF">2011-05-22T02:17:20Z</dcterms:created>
  <dcterms:modified xsi:type="dcterms:W3CDTF">2011-05-22T02:17:37Z</dcterms:modified>
</cp:coreProperties>
</file>